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1" r:id="rId2"/>
    <p:sldId id="282" r:id="rId3"/>
    <p:sldId id="424" r:id="rId4"/>
    <p:sldId id="283" r:id="rId5"/>
    <p:sldId id="403" r:id="rId6"/>
    <p:sldId id="284" r:id="rId7"/>
    <p:sldId id="436" r:id="rId8"/>
    <p:sldId id="285" r:id="rId9"/>
    <p:sldId id="431" r:id="rId10"/>
    <p:sldId id="485" r:id="rId11"/>
    <p:sldId id="287" r:id="rId12"/>
    <p:sldId id="432" r:id="rId13"/>
    <p:sldId id="506" r:id="rId14"/>
    <p:sldId id="288" r:id="rId15"/>
    <p:sldId id="398" r:id="rId16"/>
    <p:sldId id="289" r:id="rId17"/>
    <p:sldId id="433" r:id="rId18"/>
    <p:sldId id="290" r:id="rId19"/>
    <p:sldId id="427" r:id="rId20"/>
    <p:sldId id="468" r:id="rId21"/>
    <p:sldId id="329" r:id="rId22"/>
    <p:sldId id="486" r:id="rId23"/>
    <p:sldId id="416" r:id="rId24"/>
    <p:sldId id="437" r:id="rId25"/>
    <p:sldId id="291" r:id="rId26"/>
    <p:sldId id="429" r:id="rId27"/>
    <p:sldId id="423" r:id="rId28"/>
    <p:sldId id="426" r:id="rId29"/>
    <p:sldId id="438" r:id="rId30"/>
    <p:sldId id="439" r:id="rId31"/>
    <p:sldId id="489" r:id="rId32"/>
    <p:sldId id="490" r:id="rId33"/>
    <p:sldId id="430" r:id="rId34"/>
    <p:sldId id="419" r:id="rId35"/>
    <p:sldId id="491" r:id="rId36"/>
    <p:sldId id="492" r:id="rId37"/>
    <p:sldId id="495" r:id="rId38"/>
    <p:sldId id="496" r:id="rId39"/>
    <p:sldId id="294" r:id="rId40"/>
    <p:sldId id="422" r:id="rId41"/>
    <p:sldId id="391" r:id="rId42"/>
    <p:sldId id="463" r:id="rId43"/>
    <p:sldId id="493" r:id="rId44"/>
    <p:sldId id="494" r:id="rId45"/>
    <p:sldId id="296" r:id="rId46"/>
    <p:sldId id="390" r:id="rId47"/>
    <p:sldId id="464" r:id="rId48"/>
    <p:sldId id="465" r:id="rId49"/>
    <p:sldId id="466" r:id="rId50"/>
    <p:sldId id="467" r:id="rId51"/>
    <p:sldId id="449" r:id="rId52"/>
    <p:sldId id="448" r:id="rId53"/>
    <p:sldId id="446" r:id="rId54"/>
    <p:sldId id="447" r:id="rId55"/>
    <p:sldId id="299" r:id="rId56"/>
    <p:sldId id="387" r:id="rId57"/>
    <p:sldId id="434" r:id="rId58"/>
    <p:sldId id="435" r:id="rId59"/>
    <p:sldId id="301" r:id="rId60"/>
    <p:sldId id="380" r:id="rId61"/>
    <p:sldId id="302" r:id="rId62"/>
    <p:sldId id="378" r:id="rId63"/>
    <p:sldId id="303" r:id="rId64"/>
    <p:sldId id="376" r:id="rId65"/>
    <p:sldId id="304" r:id="rId66"/>
    <p:sldId id="374" r:id="rId67"/>
    <p:sldId id="497" r:id="rId68"/>
    <p:sldId id="498" r:id="rId69"/>
    <p:sldId id="305" r:id="rId70"/>
    <p:sldId id="372" r:id="rId71"/>
    <p:sldId id="306" r:id="rId72"/>
    <p:sldId id="455" r:id="rId73"/>
    <p:sldId id="353" r:id="rId74"/>
    <p:sldId id="501" r:id="rId75"/>
    <p:sldId id="502" r:id="rId76"/>
    <p:sldId id="307" r:id="rId77"/>
    <p:sldId id="370" r:id="rId78"/>
    <p:sldId id="364" r:id="rId79"/>
    <p:sldId id="441" r:id="rId80"/>
    <p:sldId id="440" r:id="rId81"/>
    <p:sldId id="366" r:id="rId82"/>
    <p:sldId id="476" r:id="rId83"/>
    <p:sldId id="477" r:id="rId84"/>
    <p:sldId id="309" r:id="rId85"/>
    <p:sldId id="351" r:id="rId86"/>
    <p:sldId id="310" r:id="rId87"/>
    <p:sldId id="349" r:id="rId88"/>
    <p:sldId id="456" r:id="rId89"/>
    <p:sldId id="457" r:id="rId90"/>
    <p:sldId id="499" r:id="rId91"/>
    <p:sldId id="500" r:id="rId92"/>
    <p:sldId id="509" r:id="rId93"/>
    <p:sldId id="311" r:id="rId94"/>
    <p:sldId id="347" r:id="rId95"/>
    <p:sldId id="312" r:id="rId96"/>
    <p:sldId id="345" r:id="rId97"/>
    <p:sldId id="314" r:id="rId98"/>
    <p:sldId id="355" r:id="rId99"/>
    <p:sldId id="315" r:id="rId100"/>
    <p:sldId id="450" r:id="rId101"/>
    <p:sldId id="451" r:id="rId102"/>
    <p:sldId id="452" r:id="rId103"/>
    <p:sldId id="503" r:id="rId104"/>
    <p:sldId id="504" r:id="rId105"/>
    <p:sldId id="317" r:id="rId106"/>
    <p:sldId id="336" r:id="rId107"/>
    <p:sldId id="318" r:id="rId108"/>
    <p:sldId id="363" r:id="rId109"/>
    <p:sldId id="319" r:id="rId110"/>
    <p:sldId id="361" r:id="rId111"/>
    <p:sldId id="277" r:id="rId112"/>
    <p:sldId id="256" r:id="rId113"/>
    <p:sldId id="471" r:id="rId114"/>
    <p:sldId id="332" r:id="rId115"/>
    <p:sldId id="264" r:id="rId116"/>
    <p:sldId id="470" r:id="rId117"/>
    <p:sldId id="263" r:id="rId118"/>
    <p:sldId id="265" r:id="rId119"/>
    <p:sldId id="472" r:id="rId120"/>
    <p:sldId id="280" r:id="rId121"/>
    <p:sldId id="267" r:id="rId122"/>
    <p:sldId id="268" r:id="rId123"/>
    <p:sldId id="271" r:id="rId124"/>
    <p:sldId id="279" r:id="rId125"/>
    <p:sldId id="484" r:id="rId126"/>
    <p:sldId id="272" r:id="rId127"/>
    <p:sldId id="474" r:id="rId128"/>
    <p:sldId id="273" r:id="rId129"/>
    <p:sldId id="507" r:id="rId130"/>
    <p:sldId id="453" r:id="rId131"/>
    <p:sldId id="359" r:id="rId132"/>
    <p:sldId id="454" r:id="rId133"/>
    <p:sldId id="358" r:id="rId134"/>
    <p:sldId id="275" r:id="rId135"/>
    <p:sldId id="475" r:id="rId136"/>
    <p:sldId id="278" r:id="rId137"/>
    <p:sldId id="276" r:id="rId13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6" autoAdjust="0"/>
    <p:restoredTop sz="94676" autoAdjust="0"/>
  </p:normalViewPr>
  <p:slideViewPr>
    <p:cSldViewPr>
      <p:cViewPr>
        <p:scale>
          <a:sx n="77" d="100"/>
          <a:sy n="77" d="100"/>
        </p:scale>
        <p:origin x="-1200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16B50D2-E2BF-4A21-A207-03C5A1055DF5}" type="datetimeFigureOut">
              <a:rPr lang="en-IE" smtClean="0"/>
              <a:t>26/05/2015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69E9166-E4AE-45AC-A56B-5730519FEF09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50D2-E2BF-4A21-A207-03C5A1055DF5}" type="datetimeFigureOut">
              <a:rPr lang="en-IE" smtClean="0"/>
              <a:t>26/05/2015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9166-E4AE-45AC-A56B-5730519FEF09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50D2-E2BF-4A21-A207-03C5A1055DF5}" type="datetimeFigureOut">
              <a:rPr lang="en-IE" smtClean="0"/>
              <a:t>26/05/2015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9166-E4AE-45AC-A56B-5730519FEF09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50D2-E2BF-4A21-A207-03C5A1055DF5}" type="datetimeFigureOut">
              <a:rPr lang="en-IE" smtClean="0"/>
              <a:t>26/05/2015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9166-E4AE-45AC-A56B-5730519FEF09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50D2-E2BF-4A21-A207-03C5A1055DF5}" type="datetimeFigureOut">
              <a:rPr lang="en-IE" smtClean="0"/>
              <a:t>26/05/2015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9166-E4AE-45AC-A56B-5730519FEF09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50D2-E2BF-4A21-A207-03C5A1055DF5}" type="datetimeFigureOut">
              <a:rPr lang="en-IE" smtClean="0"/>
              <a:t>26/05/2015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9166-E4AE-45AC-A56B-5730519FEF09}" type="slidenum">
              <a:rPr lang="en-IE" smtClean="0"/>
              <a:t>‹#›</a:t>
            </a:fld>
            <a:endParaRPr lang="en-I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50D2-E2BF-4A21-A207-03C5A1055DF5}" type="datetimeFigureOut">
              <a:rPr lang="en-IE" smtClean="0"/>
              <a:t>26/05/2015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9166-E4AE-45AC-A56B-5730519FEF09}" type="slidenum">
              <a:rPr lang="en-IE" smtClean="0"/>
              <a:t>‹#›</a:t>
            </a:fld>
            <a:endParaRPr lang="en-I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50D2-E2BF-4A21-A207-03C5A1055DF5}" type="datetimeFigureOut">
              <a:rPr lang="en-IE" smtClean="0"/>
              <a:t>26/05/2015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9166-E4AE-45AC-A56B-5730519FEF09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50D2-E2BF-4A21-A207-03C5A1055DF5}" type="datetimeFigureOut">
              <a:rPr lang="en-IE" smtClean="0"/>
              <a:t>26/05/2015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9166-E4AE-45AC-A56B-5730519FEF09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16B50D2-E2BF-4A21-A207-03C5A1055DF5}" type="datetimeFigureOut">
              <a:rPr lang="en-IE" smtClean="0"/>
              <a:t>26/05/2015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69E9166-E4AE-45AC-A56B-5730519FEF09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16B50D2-E2BF-4A21-A207-03C5A1055DF5}" type="datetimeFigureOut">
              <a:rPr lang="en-IE" smtClean="0"/>
              <a:t>26/05/2015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69E9166-E4AE-45AC-A56B-5730519FEF09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16B50D2-E2BF-4A21-A207-03C5A1055DF5}" type="datetimeFigureOut">
              <a:rPr lang="en-IE" smtClean="0"/>
              <a:t>26/05/2015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69E9166-E4AE-45AC-A56B-5730519FEF09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ie/url?q=http://www.independent.ie/lifestyle/food-drink/good-news-for-mrs-doyle-tea-looks-like-being-the-new-coffee-26624822.html&amp;sa=U&amp;ei=0mOEU-eWKNSO7Qa3p4CACw&amp;ved=0CC4Q9QEwAQ&amp;usg=AFQjCNHmHGMf5r2G6V5ExGtLE7JsJx0PIQ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794935"/>
            <a:ext cx="6768752" cy="1634065"/>
          </a:xfrm>
        </p:spPr>
        <p:txBody>
          <a:bodyPr>
            <a:noAutofit/>
          </a:bodyPr>
          <a:lstStyle/>
          <a:p>
            <a:r>
              <a:rPr lang="en-IE" sz="6600" b="1" dirty="0" smtClean="0"/>
              <a:t/>
            </a:r>
            <a:br>
              <a:rPr lang="en-IE" sz="6600" b="1" dirty="0" smtClean="0"/>
            </a:br>
            <a:r>
              <a:rPr lang="en-IE" sz="6600" b="1" dirty="0"/>
              <a:t/>
            </a:r>
            <a:br>
              <a:rPr lang="en-IE" sz="6600" b="1" dirty="0"/>
            </a:br>
            <a:r>
              <a:rPr lang="en-IE" sz="8000" b="1" dirty="0" smtClean="0"/>
              <a:t>Awards Day 2015</a:t>
            </a:r>
            <a:endParaRPr lang="en-IE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86674"/>
            <a:ext cx="4048889" cy="22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38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eves\Desktop\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78" y="620689"/>
            <a:ext cx="4464578" cy="563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19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58349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63040" y="1556792"/>
            <a:ext cx="6196405" cy="41662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9600" b="1" dirty="0" smtClean="0">
                <a:latin typeface="+mj-lt"/>
              </a:rPr>
              <a:t>Jean Luc </a:t>
            </a:r>
            <a:r>
              <a:rPr lang="en-IE" sz="9600" b="1" dirty="0" err="1" smtClean="0">
                <a:latin typeface="+mj-lt"/>
              </a:rPr>
              <a:t>Tubritt</a:t>
            </a:r>
            <a:r>
              <a:rPr lang="en-IE" sz="9600" b="1" dirty="0" smtClean="0">
                <a:latin typeface="+mj-lt"/>
              </a:rPr>
              <a:t> </a:t>
            </a:r>
            <a:endParaRPr lang="en-IE" sz="9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667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59632" y="817563"/>
            <a:ext cx="6552728" cy="4699669"/>
          </a:xfrm>
        </p:spPr>
        <p:txBody>
          <a:bodyPr>
            <a:normAutofit/>
          </a:bodyPr>
          <a:lstStyle/>
          <a:p>
            <a:r>
              <a:rPr lang="en-IE" sz="6000" b="1" dirty="0" smtClean="0"/>
              <a:t>U15 </a:t>
            </a:r>
            <a:r>
              <a:rPr lang="en-IE" sz="6000" b="1" dirty="0" err="1" smtClean="0"/>
              <a:t>Mens</a:t>
            </a:r>
            <a:r>
              <a:rPr lang="en-IE" sz="6000" b="1" dirty="0" smtClean="0"/>
              <a:t>’ Soccer Player of the Year</a:t>
            </a:r>
            <a:r>
              <a:rPr lang="en-IE" sz="5000" b="1" dirty="0" smtClean="0"/>
              <a:t/>
            </a:r>
            <a:br>
              <a:rPr lang="en-IE" sz="5000" b="1" dirty="0" smtClean="0"/>
            </a:br>
            <a:r>
              <a:rPr lang="en-IE" sz="5000" b="1" dirty="0" smtClean="0"/>
              <a:t> </a:t>
            </a:r>
            <a:endParaRPr lang="en-IE" sz="5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873" y="4365104"/>
            <a:ext cx="2608729" cy="144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3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0938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9600" b="1" dirty="0" smtClean="0">
                <a:latin typeface="+mj-lt"/>
              </a:rPr>
              <a:t>Aaron O’ Brien </a:t>
            </a:r>
            <a:endParaRPr lang="en-IE" sz="9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905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87624" y="817563"/>
            <a:ext cx="6624736" cy="4699669"/>
          </a:xfrm>
        </p:spPr>
        <p:txBody>
          <a:bodyPr>
            <a:normAutofit/>
          </a:bodyPr>
          <a:lstStyle/>
          <a:p>
            <a:r>
              <a:rPr lang="en-IE" sz="6000" b="1" dirty="0" smtClean="0"/>
              <a:t>U19 </a:t>
            </a:r>
            <a:r>
              <a:rPr lang="en-IE" sz="6000" b="1" dirty="0" err="1" smtClean="0"/>
              <a:t>Mens</a:t>
            </a:r>
            <a:r>
              <a:rPr lang="en-IE" sz="6000" b="1" dirty="0" smtClean="0"/>
              <a:t>’ Soccer Player of the Year 2015</a:t>
            </a:r>
            <a:r>
              <a:rPr lang="en-IE" sz="5000" b="1" dirty="0" smtClean="0"/>
              <a:t/>
            </a:r>
            <a:br>
              <a:rPr lang="en-IE" sz="5000" b="1" dirty="0" smtClean="0"/>
            </a:br>
            <a:r>
              <a:rPr lang="en-IE" sz="5000" b="1" dirty="0" smtClean="0"/>
              <a:t> </a:t>
            </a:r>
            <a:endParaRPr lang="en-IE" sz="5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873" y="4365104"/>
            <a:ext cx="2608729" cy="144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6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0938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63040" y="1052736"/>
            <a:ext cx="6196405" cy="467033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IE" sz="6000" b="1" dirty="0" smtClean="0"/>
          </a:p>
          <a:p>
            <a:pPr marL="0" indent="0" algn="ctr">
              <a:buNone/>
            </a:pPr>
            <a:r>
              <a:rPr lang="en-IE" sz="9600" b="1" dirty="0" smtClean="0">
                <a:latin typeface="+mj-lt"/>
              </a:rPr>
              <a:t>Michael Flynn O’ Sullivan </a:t>
            </a:r>
            <a:endParaRPr lang="en-IE" sz="9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896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31640" y="817563"/>
            <a:ext cx="6552728" cy="4699669"/>
          </a:xfrm>
        </p:spPr>
        <p:txBody>
          <a:bodyPr>
            <a:normAutofit/>
          </a:bodyPr>
          <a:lstStyle/>
          <a:p>
            <a:r>
              <a:rPr lang="en-IE" sz="6000" b="1" dirty="0" smtClean="0"/>
              <a:t>U19 Ladies’ Soccer Player of the Year 2015</a:t>
            </a:r>
            <a:r>
              <a:rPr lang="en-IE" sz="5000" b="1" dirty="0" smtClean="0"/>
              <a:t/>
            </a:r>
            <a:br>
              <a:rPr lang="en-IE" sz="5000" b="1" dirty="0" smtClean="0"/>
            </a:br>
            <a:r>
              <a:rPr lang="en-IE" sz="5000" b="1" dirty="0" smtClean="0"/>
              <a:t> </a:t>
            </a:r>
            <a:endParaRPr lang="en-IE" sz="5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873" y="4365104"/>
            <a:ext cx="2608729" cy="144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49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99592" y="1124744"/>
            <a:ext cx="7128792" cy="459832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IE" sz="6000" b="1" dirty="0" smtClean="0"/>
          </a:p>
          <a:p>
            <a:pPr marL="0" indent="0" algn="ctr">
              <a:buNone/>
            </a:pPr>
            <a:r>
              <a:rPr lang="en-IE" sz="9600" b="1" dirty="0" smtClean="0">
                <a:latin typeface="+mj-lt"/>
              </a:rPr>
              <a:t>Fiona Rowe &amp; </a:t>
            </a:r>
            <a:r>
              <a:rPr lang="en-IE" sz="9600" b="1" dirty="0" err="1" smtClean="0">
                <a:latin typeface="+mj-lt"/>
              </a:rPr>
              <a:t>Siobhán</a:t>
            </a:r>
            <a:r>
              <a:rPr lang="en-IE" sz="9600" b="1" dirty="0" smtClean="0">
                <a:latin typeface="+mj-lt"/>
              </a:rPr>
              <a:t> Rowe </a:t>
            </a:r>
            <a:endParaRPr lang="en-IE" sz="9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431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71600" y="817563"/>
            <a:ext cx="6984776" cy="4843685"/>
          </a:xfrm>
        </p:spPr>
        <p:txBody>
          <a:bodyPr>
            <a:normAutofit/>
          </a:bodyPr>
          <a:lstStyle/>
          <a:p>
            <a:r>
              <a:rPr lang="en-IE" sz="7000" b="1" dirty="0" smtClean="0"/>
              <a:t>Best Junior Certificate 2014</a:t>
            </a:r>
            <a:r>
              <a:rPr lang="en-IE" sz="5000" b="1" dirty="0" smtClean="0"/>
              <a:t/>
            </a:r>
            <a:br>
              <a:rPr lang="en-IE" sz="5000" b="1" dirty="0" smtClean="0"/>
            </a:br>
            <a:endParaRPr lang="en-IE" sz="5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873" y="4365104"/>
            <a:ext cx="2608729" cy="144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2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501008"/>
            <a:ext cx="6965245" cy="1202485"/>
          </a:xfrm>
          <a:effectLst/>
        </p:spPr>
        <p:txBody>
          <a:bodyPr>
            <a:noAutofit/>
          </a:bodyPr>
          <a:lstStyle/>
          <a:p>
            <a:r>
              <a:rPr lang="en-IE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Jack Eaton </a:t>
            </a:r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333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43608" y="817563"/>
            <a:ext cx="6912768" cy="4843685"/>
          </a:xfrm>
        </p:spPr>
        <p:txBody>
          <a:bodyPr>
            <a:normAutofit/>
          </a:bodyPr>
          <a:lstStyle/>
          <a:p>
            <a:r>
              <a:rPr lang="en-IE" sz="7000" b="1" dirty="0" smtClean="0"/>
              <a:t>Best Leaving Certificate 2014</a:t>
            </a:r>
            <a:r>
              <a:rPr lang="en-IE" sz="5000" b="1" dirty="0" smtClean="0"/>
              <a:t/>
            </a:r>
            <a:br>
              <a:rPr lang="en-IE" sz="5000" b="1" dirty="0" smtClean="0"/>
            </a:br>
            <a:endParaRPr lang="en-IE" sz="5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873" y="4365104"/>
            <a:ext cx="2608729" cy="144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78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459290"/>
          </a:xfrm>
        </p:spPr>
        <p:txBody>
          <a:bodyPr>
            <a:noAutofit/>
          </a:bodyPr>
          <a:lstStyle/>
          <a:p>
            <a:r>
              <a:rPr lang="en-IE" sz="6000" b="1" dirty="0" err="1" smtClean="0"/>
              <a:t>Meitheal</a:t>
            </a:r>
            <a:r>
              <a:rPr lang="en-IE" sz="6000" b="1" dirty="0" smtClean="0"/>
              <a:t> Leaders 2014/2015</a:t>
            </a:r>
            <a:endParaRPr lang="en-IE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564903"/>
            <a:ext cx="7200800" cy="31581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IE" sz="3000" b="1" dirty="0" smtClean="0"/>
          </a:p>
          <a:p>
            <a:pPr marL="0" indent="0" algn="ctr">
              <a:buNone/>
            </a:pPr>
            <a:endParaRPr lang="en-IE" sz="3000" b="1" dirty="0" smtClean="0"/>
          </a:p>
          <a:p>
            <a:pPr marL="0" indent="0" algn="ctr">
              <a:buNone/>
            </a:pPr>
            <a:endParaRPr lang="en-IE" sz="3000" b="1" dirty="0" smtClean="0"/>
          </a:p>
          <a:p>
            <a:pPr marL="0" indent="0" algn="ctr">
              <a:buNone/>
            </a:pPr>
            <a:r>
              <a:rPr lang="en-IE" sz="3000" b="1" dirty="0" smtClean="0"/>
              <a:t>The </a:t>
            </a:r>
            <a:r>
              <a:rPr lang="en-IE" sz="3000" b="1" dirty="0"/>
              <a:t>following students are thanked for their huge contribution to the 1</a:t>
            </a:r>
            <a:r>
              <a:rPr lang="en-IE" sz="3000" b="1" baseline="30000" dirty="0"/>
              <a:t>st</a:t>
            </a:r>
            <a:r>
              <a:rPr lang="en-IE" sz="3000" b="1" dirty="0"/>
              <a:t> </a:t>
            </a:r>
            <a:r>
              <a:rPr lang="en-IE" sz="3000" b="1" dirty="0" smtClean="0"/>
              <a:t>year students experience at RCS…</a:t>
            </a:r>
            <a:endParaRPr lang="en-IE" sz="3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08920"/>
            <a:ext cx="2160240" cy="119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29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501008"/>
            <a:ext cx="6965245" cy="1202485"/>
          </a:xfrm>
        </p:spPr>
        <p:txBody>
          <a:bodyPr>
            <a:noAutofit/>
          </a:bodyPr>
          <a:lstStyle/>
          <a:p>
            <a:r>
              <a:rPr lang="en-IE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Jayne McGuire </a:t>
            </a:r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333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124744"/>
            <a:ext cx="6696744" cy="182809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IE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en-IE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IE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Student of the Year Nominees</a:t>
            </a:r>
            <a:endParaRPr lang="en-IE" sz="6000" b="1" dirty="0">
              <a:solidFill>
                <a:schemeClr val="accent5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211" y="4006675"/>
            <a:ext cx="7200800" cy="1524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IE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RAMSGRANGE </a:t>
            </a:r>
          </a:p>
          <a:p>
            <a:r>
              <a:rPr lang="en-IE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COMMUNITY SCHOOL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996952"/>
            <a:ext cx="2019446" cy="100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70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124744"/>
            <a:ext cx="6696744" cy="252028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IE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</a:t>
            </a:r>
            <a:r>
              <a:rPr lang="en-IE" sz="6000" b="1" baseline="30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st</a:t>
            </a:r>
            <a:r>
              <a:rPr lang="en-IE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Year</a:t>
            </a:r>
            <a:br>
              <a:rPr lang="en-IE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IE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Student of the Year Nominees</a:t>
            </a:r>
            <a:endParaRPr lang="en-IE" sz="6000" b="1" dirty="0">
              <a:solidFill>
                <a:schemeClr val="accent5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581128"/>
            <a:ext cx="2019446" cy="10097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2550" y="3867072"/>
            <a:ext cx="6696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b="1" dirty="0" smtClean="0"/>
              <a:t>Sponsored this year by Floods Centra, Ramsgrange</a:t>
            </a:r>
            <a:endParaRPr lang="en-IE" sz="2200" b="1" dirty="0"/>
          </a:p>
        </p:txBody>
      </p:sp>
    </p:spTree>
    <p:extLst>
      <p:ext uri="{BB962C8B-B14F-4D97-AF65-F5344CB8AC3E}">
        <p14:creationId xmlns:p14="http://schemas.microsoft.com/office/powerpoint/2010/main" val="1602750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56" y="692696"/>
            <a:ext cx="7427059" cy="54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340768"/>
            <a:ext cx="6965245" cy="4176464"/>
          </a:xfrm>
        </p:spPr>
        <p:txBody>
          <a:bodyPr>
            <a:noAutofit/>
          </a:bodyPr>
          <a:lstStyle/>
          <a:p>
            <a:r>
              <a:rPr lang="en-IE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Eoin Dempsey </a:t>
            </a:r>
            <a:br>
              <a:rPr lang="en-IE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IE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Ciara Murphy </a:t>
            </a:r>
            <a:br>
              <a:rPr lang="en-IE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IE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Maxine Byrne </a:t>
            </a:r>
            <a:r>
              <a:rPr lang="en-IE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/>
            </a:r>
            <a:br>
              <a:rPr lang="en-IE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endParaRPr lang="en-IE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786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11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11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115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Ciara Murphy </a:t>
            </a:r>
            <a:endParaRPr lang="en-IE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77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124744"/>
            <a:ext cx="6696744" cy="2664296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IE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</a:t>
            </a:r>
            <a:r>
              <a:rPr lang="en-IE" sz="6000" b="1" baseline="30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nd</a:t>
            </a:r>
            <a:r>
              <a:rPr lang="en-IE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Year</a:t>
            </a:r>
            <a:br>
              <a:rPr lang="en-IE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IE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Student of the Year Nominees</a:t>
            </a:r>
            <a:endParaRPr lang="en-IE" sz="6000" b="1" dirty="0">
              <a:solidFill>
                <a:schemeClr val="accent5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435" y="4365104"/>
            <a:ext cx="2595510" cy="12977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3933056"/>
            <a:ext cx="6336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b="1" dirty="0" smtClean="0"/>
              <a:t>Sponsored this year by Harts, Campile </a:t>
            </a:r>
            <a:endParaRPr lang="en-IE" sz="2200" b="1" dirty="0"/>
          </a:p>
        </p:txBody>
      </p:sp>
    </p:spTree>
    <p:extLst>
      <p:ext uri="{BB962C8B-B14F-4D97-AF65-F5344CB8AC3E}">
        <p14:creationId xmlns:p14="http://schemas.microsoft.com/office/powerpoint/2010/main" val="1412404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56" y="692696"/>
            <a:ext cx="7427059" cy="54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501008"/>
            <a:ext cx="6965245" cy="1202485"/>
          </a:xfrm>
        </p:spPr>
        <p:txBody>
          <a:bodyPr>
            <a:noAutofit/>
          </a:bodyPr>
          <a:lstStyle/>
          <a:p>
            <a:r>
              <a:rPr lang="en-IE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 Elliot </a:t>
            </a:r>
            <a:br>
              <a:rPr lang="en-IE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Olivia Furlong</a:t>
            </a:r>
            <a:r>
              <a:rPr lang="en-IE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Catherine Bennett </a:t>
            </a:r>
            <a:br>
              <a:rPr lang="en-IE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786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56" y="692696"/>
            <a:ext cx="7427059" cy="54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501008"/>
            <a:ext cx="6965245" cy="1202485"/>
          </a:xfrm>
        </p:spPr>
        <p:txBody>
          <a:bodyPr>
            <a:noAutofit/>
          </a:bodyPr>
          <a:lstStyle/>
          <a:p>
            <a:r>
              <a:rPr lang="en-IE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Catherine Bennett </a:t>
            </a:r>
            <a:endParaRPr lang="en-IE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450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124744"/>
            <a:ext cx="6696744" cy="2736304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IE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3rd Year</a:t>
            </a:r>
            <a:br>
              <a:rPr lang="en-IE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IE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Student of the Year Nominees</a:t>
            </a:r>
            <a:endParaRPr lang="en-IE" sz="6000" b="1" dirty="0">
              <a:solidFill>
                <a:schemeClr val="accent2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653136"/>
            <a:ext cx="2019446" cy="10097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3933056"/>
            <a:ext cx="6192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b="1" dirty="0" smtClean="0"/>
              <a:t>Sponsored this year by Centra Campile </a:t>
            </a:r>
            <a:endParaRPr lang="en-IE" sz="2200" b="1" dirty="0"/>
          </a:p>
        </p:txBody>
      </p:sp>
    </p:spTree>
    <p:extLst>
      <p:ext uri="{BB962C8B-B14F-4D97-AF65-F5344CB8AC3E}">
        <p14:creationId xmlns:p14="http://schemas.microsoft.com/office/powerpoint/2010/main" val="134374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56" y="686070"/>
            <a:ext cx="7427059" cy="54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/>
            </a:r>
            <a:br>
              <a:rPr lang="en-IE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endParaRPr lang="en-IE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6000" b="1" dirty="0" smtClean="0">
                <a:latin typeface="+mj-lt"/>
              </a:rPr>
              <a:t>Tanya Murphy </a:t>
            </a:r>
          </a:p>
          <a:p>
            <a:pPr marL="0" indent="0" algn="ctr">
              <a:buNone/>
            </a:pPr>
            <a:r>
              <a:rPr lang="en-IE" sz="6000" b="1" dirty="0" smtClean="0">
                <a:latin typeface="+mj-lt"/>
              </a:rPr>
              <a:t>Sophia </a:t>
            </a:r>
            <a:r>
              <a:rPr lang="en-IE" sz="6000" b="1" dirty="0" err="1" smtClean="0">
                <a:latin typeface="+mj-lt"/>
              </a:rPr>
              <a:t>Baillieul</a:t>
            </a:r>
            <a:r>
              <a:rPr lang="en-IE" sz="6000" b="1" dirty="0" smtClean="0">
                <a:latin typeface="+mj-lt"/>
              </a:rPr>
              <a:t> </a:t>
            </a:r>
          </a:p>
          <a:p>
            <a:pPr marL="0" indent="0" algn="ctr">
              <a:buNone/>
            </a:pPr>
            <a:r>
              <a:rPr lang="en-IE" sz="6000" b="1" dirty="0" smtClean="0">
                <a:latin typeface="+mj-lt"/>
              </a:rPr>
              <a:t>Dylan Hodman </a:t>
            </a:r>
            <a:endParaRPr lang="en-IE" sz="6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467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2" y="692696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6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6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6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6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6000" b="1" dirty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6000" b="1" dirty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9600" b="1" dirty="0"/>
              <a:t/>
            </a:r>
            <a:br>
              <a:rPr lang="en-IE" sz="9600" b="1" dirty="0"/>
            </a:br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298448" y="1628800"/>
            <a:ext cx="3200400" cy="4095343"/>
          </a:xfrm>
        </p:spPr>
        <p:txBody>
          <a:bodyPr>
            <a:normAutofit lnSpcReduction="10000"/>
          </a:bodyPr>
          <a:lstStyle/>
          <a:p>
            <a:r>
              <a:rPr lang="en-IE" sz="3200" b="1" dirty="0" smtClean="0">
                <a:latin typeface="+mj-lt"/>
              </a:rPr>
              <a:t>Graham </a:t>
            </a:r>
            <a:r>
              <a:rPr lang="en-IE" sz="3200" b="1" dirty="0">
                <a:latin typeface="+mj-lt"/>
              </a:rPr>
              <a:t>Dwyer </a:t>
            </a:r>
          </a:p>
          <a:p>
            <a:r>
              <a:rPr lang="en-IE" sz="3200" b="1" dirty="0" smtClean="0">
                <a:latin typeface="+mj-lt"/>
              </a:rPr>
              <a:t>Sean </a:t>
            </a:r>
            <a:r>
              <a:rPr lang="en-IE" sz="3200" b="1" dirty="0">
                <a:latin typeface="+mj-lt"/>
              </a:rPr>
              <a:t>Nolan </a:t>
            </a:r>
          </a:p>
          <a:p>
            <a:r>
              <a:rPr lang="en-IE" sz="3200" b="1" dirty="0" smtClean="0">
                <a:latin typeface="+mj-lt"/>
              </a:rPr>
              <a:t>John </a:t>
            </a:r>
            <a:r>
              <a:rPr lang="en-IE" sz="3200" b="1" dirty="0" err="1">
                <a:latin typeface="+mj-lt"/>
              </a:rPr>
              <a:t>Colfer</a:t>
            </a:r>
            <a:r>
              <a:rPr lang="en-IE" sz="3200" b="1" dirty="0">
                <a:latin typeface="+mj-lt"/>
              </a:rPr>
              <a:t> </a:t>
            </a:r>
          </a:p>
          <a:p>
            <a:r>
              <a:rPr lang="en-IE" sz="3200" b="1" dirty="0" smtClean="0">
                <a:latin typeface="+mj-lt"/>
              </a:rPr>
              <a:t>Ciara </a:t>
            </a:r>
            <a:r>
              <a:rPr lang="en-IE" sz="3200" b="1" dirty="0">
                <a:latin typeface="+mj-lt"/>
              </a:rPr>
              <a:t>Roche </a:t>
            </a:r>
          </a:p>
          <a:p>
            <a:r>
              <a:rPr lang="en-IE" sz="3200" b="1" dirty="0" smtClean="0">
                <a:latin typeface="+mj-lt"/>
              </a:rPr>
              <a:t>Kirsty </a:t>
            </a:r>
            <a:r>
              <a:rPr lang="en-IE" sz="3200" b="1" dirty="0">
                <a:latin typeface="+mj-lt"/>
              </a:rPr>
              <a:t>Trilsbach </a:t>
            </a:r>
          </a:p>
          <a:p>
            <a:r>
              <a:rPr lang="en-IE" sz="3200" b="1" dirty="0" smtClean="0">
                <a:latin typeface="+mj-lt"/>
              </a:rPr>
              <a:t>Helena </a:t>
            </a:r>
            <a:r>
              <a:rPr lang="en-IE" sz="3200" b="1" dirty="0">
                <a:latin typeface="+mj-lt"/>
              </a:rPr>
              <a:t>Astley 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29500" y="1628800"/>
            <a:ext cx="3580968" cy="3674814"/>
          </a:xfrm>
        </p:spPr>
        <p:txBody>
          <a:bodyPr>
            <a:normAutofit lnSpcReduction="10000"/>
          </a:bodyPr>
          <a:lstStyle/>
          <a:p>
            <a:r>
              <a:rPr lang="en-IE" sz="3200" b="1" dirty="0" smtClean="0">
                <a:latin typeface="+mj-lt"/>
              </a:rPr>
              <a:t>Fiona </a:t>
            </a:r>
            <a:r>
              <a:rPr lang="en-IE" sz="3200" b="1" dirty="0">
                <a:latin typeface="+mj-lt"/>
              </a:rPr>
              <a:t>Rowe </a:t>
            </a:r>
          </a:p>
          <a:p>
            <a:r>
              <a:rPr lang="en-IE" sz="3200" b="1" dirty="0" smtClean="0">
                <a:latin typeface="+mj-lt"/>
              </a:rPr>
              <a:t>Stephanie </a:t>
            </a:r>
            <a:r>
              <a:rPr lang="en-IE" sz="3200" b="1" dirty="0">
                <a:latin typeface="+mj-lt"/>
              </a:rPr>
              <a:t>Foley </a:t>
            </a:r>
          </a:p>
          <a:p>
            <a:r>
              <a:rPr lang="en-IE" sz="3200" b="1" dirty="0" err="1" smtClean="0">
                <a:latin typeface="+mj-lt"/>
              </a:rPr>
              <a:t>Eibhilín</a:t>
            </a:r>
            <a:r>
              <a:rPr lang="en-IE" sz="3200" b="1" dirty="0" smtClean="0">
                <a:latin typeface="+mj-lt"/>
              </a:rPr>
              <a:t> Cadogan </a:t>
            </a:r>
            <a:endParaRPr lang="en-IE" sz="3200" b="1" dirty="0">
              <a:latin typeface="+mj-lt"/>
            </a:endParaRPr>
          </a:p>
          <a:p>
            <a:r>
              <a:rPr lang="en-IE" sz="3200" b="1" dirty="0" smtClean="0">
                <a:latin typeface="+mj-lt"/>
              </a:rPr>
              <a:t>Alex </a:t>
            </a:r>
            <a:r>
              <a:rPr lang="en-IE" sz="3200" b="1" dirty="0">
                <a:latin typeface="+mj-lt"/>
              </a:rPr>
              <a:t>O Hanlon </a:t>
            </a:r>
          </a:p>
          <a:p>
            <a:r>
              <a:rPr lang="en-IE" sz="3200" b="1" dirty="0" smtClean="0">
                <a:latin typeface="+mj-lt"/>
              </a:rPr>
              <a:t>Katie </a:t>
            </a:r>
            <a:r>
              <a:rPr lang="en-IE" sz="3200" b="1" dirty="0">
                <a:latin typeface="+mj-lt"/>
              </a:rPr>
              <a:t>Stafford </a:t>
            </a:r>
          </a:p>
          <a:p>
            <a:r>
              <a:rPr lang="en-IE" sz="3200" b="1" dirty="0" smtClean="0">
                <a:latin typeface="+mj-lt"/>
              </a:rPr>
              <a:t>Aoife </a:t>
            </a:r>
            <a:r>
              <a:rPr lang="en-IE" sz="3200" b="1" dirty="0">
                <a:latin typeface="+mj-lt"/>
              </a:rPr>
              <a:t>O Hara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6183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797105"/>
            <a:ext cx="7344817" cy="5422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155" y="3140968"/>
            <a:ext cx="6965245" cy="1202485"/>
          </a:xfrm>
        </p:spPr>
        <p:txBody>
          <a:bodyPr>
            <a:noAutofit/>
          </a:bodyPr>
          <a:lstStyle/>
          <a:p>
            <a:r>
              <a:rPr lang="en-IE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Tanya Murphy </a:t>
            </a:r>
            <a:endParaRPr lang="en-IE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938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052736"/>
            <a:ext cx="6696744" cy="324036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IE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TY</a:t>
            </a:r>
            <a:br>
              <a:rPr lang="en-IE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IE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Student of the Year Nominees</a:t>
            </a:r>
            <a:endParaRPr lang="en-IE" sz="6000" b="1" dirty="0">
              <a:solidFill>
                <a:schemeClr val="accent5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365104"/>
            <a:ext cx="2739526" cy="136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01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14503"/>
            <a:ext cx="7344817" cy="5422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155" y="3140968"/>
            <a:ext cx="6965245" cy="1202485"/>
          </a:xfrm>
        </p:spPr>
        <p:txBody>
          <a:bodyPr>
            <a:noAutofit/>
          </a:bodyPr>
          <a:lstStyle/>
          <a:p>
            <a:r>
              <a:rPr lang="en-IE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Winner to be announced at TY Graduation  </a:t>
            </a:r>
            <a:endParaRPr lang="en-IE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590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124744"/>
            <a:ext cx="6696744" cy="2376264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IE" sz="5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5</a:t>
            </a:r>
            <a:r>
              <a:rPr lang="en-IE" sz="5000" b="1" baseline="30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</a:t>
            </a:r>
            <a:r>
              <a:rPr lang="en-IE" sz="5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Year</a:t>
            </a:r>
            <a:br>
              <a:rPr lang="en-IE" sz="5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IE" sz="5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Student of the Year Nominees</a:t>
            </a:r>
            <a:endParaRPr lang="en-IE" sz="5000" b="1" dirty="0">
              <a:solidFill>
                <a:schemeClr val="accent5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578" y="4077072"/>
            <a:ext cx="3024336" cy="1512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3501008"/>
            <a:ext cx="6768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200" b="1" dirty="0" smtClean="0"/>
              <a:t>Sponsored this year by </a:t>
            </a:r>
            <a:r>
              <a:rPr lang="en-IE" sz="2200" b="1" dirty="0" err="1" smtClean="0"/>
              <a:t>Roches</a:t>
            </a:r>
            <a:r>
              <a:rPr lang="en-IE" sz="2200" b="1" dirty="0" smtClean="0"/>
              <a:t>/ </a:t>
            </a:r>
            <a:r>
              <a:rPr lang="en-IE" sz="2200" b="1" dirty="0" err="1" smtClean="0"/>
              <a:t>Squigl</a:t>
            </a:r>
            <a:r>
              <a:rPr lang="en-IE" sz="2200" b="1" dirty="0" smtClean="0"/>
              <a:t> Duncannon</a:t>
            </a:r>
            <a:endParaRPr lang="en-IE" sz="2200" b="1" dirty="0"/>
          </a:p>
        </p:txBody>
      </p:sp>
    </p:spTree>
    <p:extLst>
      <p:ext uri="{BB962C8B-B14F-4D97-AF65-F5344CB8AC3E}">
        <p14:creationId xmlns:p14="http://schemas.microsoft.com/office/powerpoint/2010/main" val="965703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772636"/>
            <a:ext cx="7344817" cy="5422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8800" b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8800" b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9600" b="1" dirty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6000" b="1" dirty="0" smtClean="0">
                <a:latin typeface="+mj-lt"/>
              </a:rPr>
              <a:t>Emily Kelly</a:t>
            </a:r>
          </a:p>
          <a:p>
            <a:pPr marL="0" indent="0" algn="ctr">
              <a:buNone/>
            </a:pPr>
            <a:r>
              <a:rPr lang="en-IE" sz="6000" b="1" dirty="0" smtClean="0">
                <a:latin typeface="+mj-lt"/>
              </a:rPr>
              <a:t>Connor Byrne </a:t>
            </a:r>
          </a:p>
          <a:p>
            <a:pPr marL="0" indent="0" algn="ctr">
              <a:buNone/>
            </a:pPr>
            <a:r>
              <a:rPr lang="en-IE" sz="6000" b="1" dirty="0" smtClean="0">
                <a:latin typeface="+mj-lt"/>
              </a:rPr>
              <a:t>Chloe Waters </a:t>
            </a:r>
          </a:p>
          <a:p>
            <a:pPr marL="0" indent="0">
              <a:buNone/>
            </a:pPr>
            <a:endParaRPr lang="en-IE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938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772636"/>
            <a:ext cx="7344817" cy="5422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8800" b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8800" b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9600" b="1" dirty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9600" b="1" dirty="0" smtClean="0">
                <a:latin typeface="+mj-lt"/>
              </a:rPr>
              <a:t>Chloe Waters </a:t>
            </a:r>
            <a:endParaRPr lang="en-IE" sz="9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615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124744"/>
            <a:ext cx="6696744" cy="324036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IE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LCA1</a:t>
            </a:r>
            <a:br>
              <a:rPr lang="en-IE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IE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Student of the Year Nominees</a:t>
            </a:r>
            <a:endParaRPr lang="en-IE" sz="6000" b="1" dirty="0">
              <a:solidFill>
                <a:schemeClr val="accent5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365104"/>
            <a:ext cx="2019446" cy="100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07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2" y="792650"/>
            <a:ext cx="7344817" cy="5422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8800" b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8800" b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9600" b="1" dirty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3608" y="2119257"/>
            <a:ext cx="6912768" cy="3603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6000" b="1" dirty="0" smtClean="0">
                <a:latin typeface="+mj-lt"/>
              </a:rPr>
              <a:t>Cassie Fox </a:t>
            </a:r>
          </a:p>
          <a:p>
            <a:pPr marL="0" indent="0" algn="ctr">
              <a:buNone/>
            </a:pPr>
            <a:r>
              <a:rPr lang="en-IE" sz="6000" b="1" dirty="0" smtClean="0">
                <a:latin typeface="+mj-lt"/>
              </a:rPr>
              <a:t>Conor O’ Sullivan </a:t>
            </a:r>
          </a:p>
          <a:p>
            <a:pPr marL="0" indent="0" algn="ctr">
              <a:buNone/>
            </a:pPr>
            <a:endParaRPr lang="en-IE" sz="6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564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772636"/>
            <a:ext cx="7344817" cy="5422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8800" b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8800" b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9600" b="1" dirty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9600" b="1" dirty="0" smtClean="0">
                <a:latin typeface="+mj-lt"/>
              </a:rPr>
              <a:t>Conor O’ Sullivan </a:t>
            </a:r>
            <a:endParaRPr lang="en-IE" sz="9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297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124744"/>
            <a:ext cx="6696744" cy="244827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IE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Presentation of the White Clan Cup </a:t>
            </a:r>
            <a:endParaRPr lang="en-IE" sz="6000" b="1" dirty="0">
              <a:solidFill>
                <a:schemeClr val="accent5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976" y="3789040"/>
            <a:ext cx="2736304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68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60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60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96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71600" y="1340768"/>
            <a:ext cx="7056784" cy="4382301"/>
          </a:xfrm>
        </p:spPr>
        <p:txBody>
          <a:bodyPr/>
          <a:lstStyle/>
          <a:p>
            <a:pPr marL="0" indent="0" algn="ctr">
              <a:buNone/>
            </a:pPr>
            <a:r>
              <a:rPr lang="en-IE" sz="6600" b="1" dirty="0">
                <a:latin typeface="+mj-lt"/>
              </a:rPr>
              <a:t>Introduction to </a:t>
            </a:r>
            <a:r>
              <a:rPr lang="en-IE" sz="6600" b="1" dirty="0" err="1">
                <a:latin typeface="+mj-lt"/>
              </a:rPr>
              <a:t>Meitheal</a:t>
            </a:r>
            <a:r>
              <a:rPr lang="en-IE" sz="6600" b="1" dirty="0">
                <a:latin typeface="+mj-lt"/>
              </a:rPr>
              <a:t> Leaders 2015/2016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8706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124744"/>
            <a:ext cx="6696744" cy="244827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IE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Junior Sportsperson of the year 2015</a:t>
            </a:r>
            <a:endParaRPr lang="en-IE" sz="6000" b="1" dirty="0">
              <a:solidFill>
                <a:schemeClr val="accent5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976" y="3789040"/>
            <a:ext cx="2736304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26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14436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9600" b="1" dirty="0" smtClean="0">
                <a:latin typeface="+mj-lt"/>
              </a:rPr>
              <a:t>Alex Holden </a:t>
            </a:r>
            <a:endParaRPr lang="en-IE" sz="9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333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124744"/>
            <a:ext cx="6696744" cy="244827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IE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Senior  Sportsperson of the year 2015</a:t>
            </a:r>
            <a:endParaRPr lang="en-IE" sz="6000" b="1" dirty="0">
              <a:solidFill>
                <a:schemeClr val="accent5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976" y="3789040"/>
            <a:ext cx="2736304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43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58" y="692696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9600" b="1" dirty="0" smtClean="0">
                <a:latin typeface="+mj-lt"/>
              </a:rPr>
              <a:t>Fiona Rowe </a:t>
            </a:r>
            <a:endParaRPr lang="en-IE" sz="9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333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124743"/>
            <a:ext cx="6696744" cy="2304257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IE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6</a:t>
            </a:r>
            <a:r>
              <a:rPr lang="en-IE" sz="6000" b="1" baseline="30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</a:t>
            </a:r>
            <a:r>
              <a:rPr lang="en-IE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Year</a:t>
            </a:r>
            <a:br>
              <a:rPr lang="en-IE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IE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Student of the Year Nominees</a:t>
            </a:r>
            <a:endParaRPr lang="en-IE" sz="6000" b="1" dirty="0">
              <a:solidFill>
                <a:schemeClr val="accent5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953" y="4293096"/>
            <a:ext cx="2877098" cy="14385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3645024"/>
            <a:ext cx="6552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b="1" dirty="0" smtClean="0"/>
              <a:t>Sponsored this year  by O’ Leary International </a:t>
            </a:r>
            <a:endParaRPr lang="en-IE" sz="2200" b="1" dirty="0"/>
          </a:p>
        </p:txBody>
      </p:sp>
    </p:spTree>
    <p:extLst>
      <p:ext uri="{BB962C8B-B14F-4D97-AF65-F5344CB8AC3E}">
        <p14:creationId xmlns:p14="http://schemas.microsoft.com/office/powerpoint/2010/main" val="2613514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772636"/>
            <a:ext cx="7344817" cy="5422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8800" b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8800" b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9600" b="1" dirty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5000" b="1" dirty="0" smtClean="0">
                <a:latin typeface="+mj-lt"/>
              </a:rPr>
              <a:t>Stephanie Foley</a:t>
            </a:r>
          </a:p>
          <a:p>
            <a:pPr marL="0" indent="0" algn="ctr">
              <a:buNone/>
            </a:pPr>
            <a:r>
              <a:rPr lang="en-IE" sz="5000" b="1" dirty="0" smtClean="0">
                <a:latin typeface="+mj-lt"/>
              </a:rPr>
              <a:t>Emma Rooney </a:t>
            </a:r>
          </a:p>
          <a:p>
            <a:pPr marL="0" indent="0" algn="ctr">
              <a:buNone/>
            </a:pPr>
            <a:r>
              <a:rPr lang="en-IE" sz="5000" b="1" dirty="0" smtClean="0">
                <a:latin typeface="+mj-lt"/>
              </a:rPr>
              <a:t>Kean </a:t>
            </a:r>
            <a:r>
              <a:rPr lang="en-IE" sz="5000" b="1" dirty="0" err="1" smtClean="0">
                <a:latin typeface="+mj-lt"/>
              </a:rPr>
              <a:t>Kervick</a:t>
            </a:r>
            <a:endParaRPr lang="en-IE" sz="5000" b="1" dirty="0" smtClean="0">
              <a:latin typeface="+mj-lt"/>
            </a:endParaRPr>
          </a:p>
          <a:p>
            <a:pPr marL="0" indent="0" algn="ctr">
              <a:buNone/>
            </a:pPr>
            <a:r>
              <a:rPr lang="en-IE" sz="5000" b="1" dirty="0" smtClean="0">
                <a:latin typeface="+mj-lt"/>
              </a:rPr>
              <a:t>John </a:t>
            </a:r>
            <a:r>
              <a:rPr lang="en-IE" sz="5000" b="1" dirty="0" err="1" smtClean="0">
                <a:latin typeface="+mj-lt"/>
              </a:rPr>
              <a:t>Colfer</a:t>
            </a:r>
            <a:r>
              <a:rPr lang="en-IE" sz="5000" b="1" dirty="0" smtClean="0">
                <a:latin typeface="+mj-lt"/>
              </a:rPr>
              <a:t> </a:t>
            </a:r>
          </a:p>
          <a:p>
            <a:pPr marL="0" indent="0" algn="ctr">
              <a:buNone/>
            </a:pPr>
            <a:endParaRPr lang="en-IE" sz="5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564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772636"/>
            <a:ext cx="7344817" cy="5422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8800" b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8800" b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9600" b="1" dirty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6500" b="1" dirty="0" smtClean="0">
                <a:latin typeface="+mj-lt"/>
              </a:rPr>
              <a:t>Emma Rooney</a:t>
            </a:r>
          </a:p>
          <a:p>
            <a:pPr marL="0" indent="0" algn="ctr">
              <a:buNone/>
            </a:pPr>
            <a:r>
              <a:rPr lang="en-IE" sz="6500" b="1" dirty="0" smtClean="0">
                <a:latin typeface="+mj-lt"/>
              </a:rPr>
              <a:t> </a:t>
            </a:r>
          </a:p>
          <a:p>
            <a:pPr marL="0" indent="0" algn="ctr">
              <a:buNone/>
            </a:pPr>
            <a:r>
              <a:rPr lang="en-IE" sz="6500" b="1" dirty="0" smtClean="0">
                <a:latin typeface="+mj-lt"/>
              </a:rPr>
              <a:t>John </a:t>
            </a:r>
            <a:r>
              <a:rPr lang="en-IE" sz="6500" b="1" dirty="0" err="1" smtClean="0">
                <a:latin typeface="+mj-lt"/>
              </a:rPr>
              <a:t>Colfer</a:t>
            </a:r>
            <a:r>
              <a:rPr lang="en-IE" sz="6500" b="1" dirty="0" smtClean="0">
                <a:latin typeface="+mj-lt"/>
              </a:rPr>
              <a:t> </a:t>
            </a:r>
            <a:endParaRPr lang="en-IE" sz="6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938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" y="776960"/>
            <a:ext cx="891383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9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000" b="1" dirty="0" smtClean="0"/>
              <a:t>Lourdes </a:t>
            </a:r>
            <a:endParaRPr lang="en-IE" sz="7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IE" sz="3000" dirty="0" smtClean="0"/>
          </a:p>
          <a:p>
            <a:pPr marL="0" indent="0" algn="ctr">
              <a:buNone/>
            </a:pPr>
            <a:endParaRPr lang="en-IE" sz="3000" dirty="0"/>
          </a:p>
          <a:p>
            <a:pPr marL="0" indent="0" algn="ctr">
              <a:buNone/>
            </a:pPr>
            <a:endParaRPr lang="en-IE" sz="3000" dirty="0" smtClean="0"/>
          </a:p>
          <a:p>
            <a:pPr marL="0" indent="0" algn="ctr">
              <a:buNone/>
            </a:pPr>
            <a:r>
              <a:rPr lang="en-IE" sz="3000" b="1" dirty="0" smtClean="0"/>
              <a:t>The following students are thanked for representing RCS brilliantly while on their trip to Lourdes this year, they are a credit to the school</a:t>
            </a:r>
            <a:endParaRPr lang="en-IE" sz="3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2856"/>
            <a:ext cx="2608729" cy="144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72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501008"/>
            <a:ext cx="6965245" cy="1202485"/>
          </a:xfrm>
        </p:spPr>
        <p:txBody>
          <a:bodyPr>
            <a:noAutofit/>
          </a:bodyPr>
          <a:lstStyle/>
          <a:p>
            <a:r>
              <a:rPr lang="en-IE" sz="60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60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7200" b="1" dirty="0" smtClean="0">
                <a:ln>
                  <a:solidFill>
                    <a:schemeClr val="tx1"/>
                  </a:solidFill>
                </a:ln>
                <a:effectLst/>
              </a:rPr>
              <a:t>Evelyn Barry </a:t>
            </a:r>
            <a:r>
              <a:rPr lang="en-IE" sz="7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7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7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7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7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Mary Carty </a:t>
            </a:r>
            <a:r>
              <a:rPr lang="en-IE" sz="96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671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43608" y="817563"/>
            <a:ext cx="6984776" cy="4771677"/>
          </a:xfrm>
        </p:spPr>
        <p:txBody>
          <a:bodyPr>
            <a:normAutofit/>
          </a:bodyPr>
          <a:lstStyle/>
          <a:p>
            <a:r>
              <a:rPr lang="en-IE" sz="8000" b="1" dirty="0" smtClean="0"/>
              <a:t>Fundraising 2014/2015</a:t>
            </a:r>
            <a:r>
              <a:rPr lang="en-IE" sz="5000" b="1" dirty="0" smtClean="0"/>
              <a:t/>
            </a:r>
            <a:br>
              <a:rPr lang="en-IE" sz="5000" b="1" dirty="0" smtClean="0"/>
            </a:br>
            <a:endParaRPr lang="en-IE" sz="5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21088"/>
            <a:ext cx="2448272" cy="135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0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2" y="692696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6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6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6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6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6000" b="1" dirty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6000" b="1" dirty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9600" b="1" dirty="0"/>
              <a:t/>
            </a:r>
            <a:br>
              <a:rPr lang="en-IE" sz="9600" b="1" dirty="0"/>
            </a:br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298448" y="1484784"/>
            <a:ext cx="3200400" cy="423935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IE" sz="3200" b="1" u="sng" dirty="0">
                <a:latin typeface="+mj-lt"/>
              </a:rPr>
              <a:t>LCA 2 Peter </a:t>
            </a:r>
            <a:endParaRPr lang="en-IE" sz="3200" b="1" u="sng" dirty="0" smtClean="0">
              <a:latin typeface="+mj-lt"/>
            </a:endParaRPr>
          </a:p>
          <a:p>
            <a:pPr marL="0" indent="0" algn="ctr">
              <a:buNone/>
            </a:pPr>
            <a:r>
              <a:rPr lang="en-IE" sz="3200" b="1" u="sng" dirty="0" smtClean="0">
                <a:latin typeface="+mj-lt"/>
              </a:rPr>
              <a:t>Mc </a:t>
            </a:r>
            <a:r>
              <a:rPr lang="en-IE" sz="3200" b="1" u="sng" dirty="0" err="1" smtClean="0">
                <a:latin typeface="+mj-lt"/>
              </a:rPr>
              <a:t>Verry</a:t>
            </a:r>
            <a:r>
              <a:rPr lang="en-IE" sz="3200" b="1" u="sng" dirty="0" smtClean="0">
                <a:latin typeface="+mj-lt"/>
              </a:rPr>
              <a:t> </a:t>
            </a:r>
            <a:r>
              <a:rPr lang="en-IE" sz="3200" b="1" u="sng" dirty="0">
                <a:latin typeface="+mj-lt"/>
              </a:rPr>
              <a:t>Trust </a:t>
            </a:r>
          </a:p>
          <a:p>
            <a:r>
              <a:rPr lang="en-IE" dirty="0"/>
              <a:t>Helena Astley </a:t>
            </a:r>
          </a:p>
          <a:p>
            <a:r>
              <a:rPr lang="en-IE" dirty="0"/>
              <a:t>Jade Byrne </a:t>
            </a:r>
          </a:p>
          <a:p>
            <a:r>
              <a:rPr lang="en-IE" dirty="0"/>
              <a:t>Kelly Davitt </a:t>
            </a:r>
          </a:p>
          <a:p>
            <a:r>
              <a:rPr lang="en-IE" dirty="0"/>
              <a:t>Nicole Hutchinson </a:t>
            </a:r>
          </a:p>
          <a:p>
            <a:r>
              <a:rPr lang="en-IE" dirty="0"/>
              <a:t>Emmet King </a:t>
            </a:r>
          </a:p>
          <a:p>
            <a:r>
              <a:rPr lang="en-IE" dirty="0"/>
              <a:t>Johanna Mulligan </a:t>
            </a:r>
          </a:p>
          <a:p>
            <a:r>
              <a:rPr lang="en-IE" dirty="0"/>
              <a:t>Shane Roche </a:t>
            </a:r>
          </a:p>
          <a:p>
            <a:r>
              <a:rPr lang="en-IE" dirty="0"/>
              <a:t>Emma Rooney </a:t>
            </a:r>
          </a:p>
          <a:p>
            <a:r>
              <a:rPr lang="en-IE" dirty="0"/>
              <a:t>Amy </a:t>
            </a:r>
            <a:r>
              <a:rPr lang="en-IE" dirty="0" err="1"/>
              <a:t>wickham</a:t>
            </a:r>
            <a:r>
              <a:rPr lang="en-IE" dirty="0"/>
              <a:t> </a:t>
            </a:r>
          </a:p>
          <a:p>
            <a:endParaRPr lang="en-IE" dirty="0"/>
          </a:p>
          <a:p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63440" y="1412776"/>
            <a:ext cx="3200400" cy="43117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3000" b="1" u="sng" dirty="0">
                <a:latin typeface="+mj-lt"/>
              </a:rPr>
              <a:t>Think Pink (2C)</a:t>
            </a:r>
          </a:p>
          <a:p>
            <a:r>
              <a:rPr lang="en-IE" dirty="0"/>
              <a:t>Sean Chapman </a:t>
            </a:r>
          </a:p>
          <a:p>
            <a:r>
              <a:rPr lang="en-IE" dirty="0"/>
              <a:t>Sasha Walsh </a:t>
            </a:r>
          </a:p>
          <a:p>
            <a:r>
              <a:rPr lang="en-IE" dirty="0"/>
              <a:t>Kelly </a:t>
            </a:r>
            <a:r>
              <a:rPr lang="en-IE" dirty="0" err="1"/>
              <a:t>Duffin</a:t>
            </a:r>
            <a:r>
              <a:rPr lang="en-IE" dirty="0"/>
              <a:t> </a:t>
            </a:r>
          </a:p>
          <a:p>
            <a:r>
              <a:rPr lang="en-IE" dirty="0"/>
              <a:t>Laura Cullen </a:t>
            </a:r>
          </a:p>
          <a:p>
            <a:endParaRPr lang="en-IE" dirty="0"/>
          </a:p>
          <a:p>
            <a:pPr marL="0" indent="0" algn="ctr">
              <a:buNone/>
            </a:pPr>
            <a:r>
              <a:rPr lang="en-IE" sz="3000" b="1" u="sng" dirty="0">
                <a:latin typeface="+mj-lt"/>
              </a:rPr>
              <a:t>Daffodil Day </a:t>
            </a:r>
          </a:p>
          <a:p>
            <a:r>
              <a:rPr lang="en-IE" dirty="0"/>
              <a:t>All the student of class 2B</a:t>
            </a:r>
          </a:p>
          <a:p>
            <a:endParaRPr lang="en-IE" dirty="0"/>
          </a:p>
        </p:txBody>
      </p:sp>
      <p:sp>
        <p:nvSpPr>
          <p:cNvPr id="10" name="Rectangle 9"/>
          <p:cNvSpPr/>
          <p:nvPr/>
        </p:nvSpPr>
        <p:spPr>
          <a:xfrm>
            <a:off x="2286000" y="28288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IE" dirty="0"/>
          </a:p>
          <a:p>
            <a:r>
              <a:rPr lang="en-IE" dirty="0" smtClean="0"/>
              <a:t> </a:t>
            </a: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3106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59632" y="817563"/>
            <a:ext cx="6624736" cy="4627661"/>
          </a:xfrm>
        </p:spPr>
        <p:txBody>
          <a:bodyPr>
            <a:normAutofit/>
          </a:bodyPr>
          <a:lstStyle/>
          <a:p>
            <a:r>
              <a:rPr lang="en-IE" sz="6000" b="1" dirty="0" smtClean="0"/>
              <a:t>Prefects 2014/2015</a:t>
            </a:r>
            <a:r>
              <a:rPr lang="en-IE" sz="5000" b="1" dirty="0" smtClean="0"/>
              <a:t/>
            </a:r>
            <a:br>
              <a:rPr lang="en-IE" sz="5000" b="1" dirty="0" smtClean="0"/>
            </a:br>
            <a:endParaRPr lang="en-IE" sz="5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45024"/>
            <a:ext cx="2481894" cy="13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94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8" y="692696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6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6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1187625" y="1557338"/>
            <a:ext cx="6408712" cy="41759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5000" b="1" dirty="0" smtClean="0">
                <a:latin typeface="+mj-lt"/>
              </a:rPr>
              <a:t>Maggie </a:t>
            </a:r>
            <a:r>
              <a:rPr lang="en-IE" sz="5000" b="1" dirty="0" err="1">
                <a:latin typeface="+mj-lt"/>
              </a:rPr>
              <a:t>Shalloe</a:t>
            </a:r>
            <a:r>
              <a:rPr lang="en-IE" sz="5000" b="1" dirty="0">
                <a:latin typeface="+mj-lt"/>
              </a:rPr>
              <a:t> </a:t>
            </a:r>
          </a:p>
          <a:p>
            <a:pPr marL="0" indent="0" algn="ctr">
              <a:buNone/>
            </a:pPr>
            <a:r>
              <a:rPr lang="en-IE" sz="5000" b="1" dirty="0">
                <a:latin typeface="+mj-lt"/>
              </a:rPr>
              <a:t>Stephen </a:t>
            </a:r>
            <a:r>
              <a:rPr lang="en-IE" sz="5000" b="1" dirty="0" err="1">
                <a:latin typeface="+mj-lt"/>
              </a:rPr>
              <a:t>Creevy</a:t>
            </a:r>
            <a:r>
              <a:rPr lang="en-IE" sz="5000" b="1" dirty="0">
                <a:latin typeface="+mj-lt"/>
              </a:rPr>
              <a:t> </a:t>
            </a:r>
            <a:endParaRPr lang="en-IE" sz="5000" b="1" dirty="0" smtClean="0">
              <a:latin typeface="+mj-lt"/>
            </a:endParaRPr>
          </a:p>
          <a:p>
            <a:pPr marL="0" indent="0" algn="ctr">
              <a:buNone/>
            </a:pPr>
            <a:r>
              <a:rPr lang="en-IE" sz="5000" b="1" dirty="0" smtClean="0">
                <a:latin typeface="+mj-lt"/>
              </a:rPr>
              <a:t>Ann </a:t>
            </a:r>
            <a:r>
              <a:rPr lang="en-IE" sz="5000" b="1" dirty="0">
                <a:latin typeface="+mj-lt"/>
              </a:rPr>
              <a:t>N</a:t>
            </a:r>
            <a:r>
              <a:rPr lang="en-IE" sz="5000" b="1" dirty="0" smtClean="0">
                <a:latin typeface="+mj-lt"/>
              </a:rPr>
              <a:t>olan </a:t>
            </a:r>
          </a:p>
          <a:p>
            <a:pPr marL="0" indent="0" algn="ctr">
              <a:buNone/>
            </a:pPr>
            <a:r>
              <a:rPr lang="en-IE" sz="5000" b="1" dirty="0" smtClean="0">
                <a:latin typeface="+mj-lt"/>
              </a:rPr>
              <a:t>Shannon Doyle </a:t>
            </a:r>
            <a:endParaRPr lang="en-IE" sz="5000" b="1" dirty="0">
              <a:latin typeface="+mj-lt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6541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7584" y="817563"/>
            <a:ext cx="7416824" cy="3619549"/>
          </a:xfrm>
        </p:spPr>
        <p:txBody>
          <a:bodyPr>
            <a:normAutofit fontScale="90000"/>
          </a:bodyPr>
          <a:lstStyle/>
          <a:p>
            <a:r>
              <a:rPr lang="en-IE" sz="8900" b="1" dirty="0" smtClean="0"/>
              <a:t>Principals’ Address</a:t>
            </a:r>
            <a:r>
              <a:rPr lang="en-IE" sz="8000" b="1" dirty="0" smtClean="0"/>
              <a:t/>
            </a:r>
            <a:br>
              <a:rPr lang="en-IE" sz="8000" b="1" dirty="0" smtClean="0"/>
            </a:br>
            <a:endParaRPr lang="en-IE" sz="8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47431"/>
            <a:ext cx="4048889" cy="22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81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8" y="692696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6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6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3608" y="1412776"/>
            <a:ext cx="6912768" cy="43102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E" sz="5000" b="1" u="sng" dirty="0" smtClean="0">
                <a:latin typeface="+mj-lt"/>
              </a:rPr>
              <a:t>Head Boy 2014/2015: </a:t>
            </a:r>
          </a:p>
          <a:p>
            <a:pPr marL="0" indent="0" algn="ctr">
              <a:buNone/>
            </a:pPr>
            <a:r>
              <a:rPr lang="en-IE" sz="5000" b="1" dirty="0" smtClean="0">
                <a:latin typeface="+mj-lt"/>
              </a:rPr>
              <a:t>Jean Luc </a:t>
            </a:r>
            <a:r>
              <a:rPr lang="en-IE" sz="5000" b="1" dirty="0" err="1" smtClean="0">
                <a:latin typeface="+mj-lt"/>
              </a:rPr>
              <a:t>Tubritt</a:t>
            </a:r>
            <a:r>
              <a:rPr lang="en-IE" sz="5000" b="1" dirty="0" smtClean="0">
                <a:latin typeface="+mj-lt"/>
              </a:rPr>
              <a:t> </a:t>
            </a:r>
          </a:p>
          <a:p>
            <a:pPr marL="0" indent="0" algn="ctr">
              <a:buNone/>
            </a:pPr>
            <a:endParaRPr lang="en-IE" sz="5000" b="1" dirty="0" smtClean="0">
              <a:latin typeface="+mj-lt"/>
            </a:endParaRPr>
          </a:p>
          <a:p>
            <a:pPr marL="0" indent="0" algn="ctr">
              <a:buNone/>
            </a:pPr>
            <a:r>
              <a:rPr lang="en-IE" sz="5000" b="1" u="sng" dirty="0" smtClean="0">
                <a:latin typeface="+mj-lt"/>
              </a:rPr>
              <a:t>Head Girl 2014/2015: </a:t>
            </a:r>
            <a:r>
              <a:rPr lang="en-IE" sz="5000" b="1" dirty="0" smtClean="0">
                <a:latin typeface="+mj-lt"/>
              </a:rPr>
              <a:t>Kathryn Whelan </a:t>
            </a:r>
            <a:endParaRPr lang="en-IE" sz="5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433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15616" y="817563"/>
            <a:ext cx="6768752" cy="4771677"/>
          </a:xfrm>
        </p:spPr>
        <p:txBody>
          <a:bodyPr>
            <a:normAutofit/>
          </a:bodyPr>
          <a:lstStyle/>
          <a:p>
            <a:r>
              <a:rPr lang="en-IE" sz="6000" b="1" dirty="0" smtClean="0"/>
              <a:t>Prefects 2015/2016</a:t>
            </a:r>
            <a:r>
              <a:rPr lang="en-IE" sz="5000" b="1" dirty="0" smtClean="0"/>
              <a:t/>
            </a:r>
            <a:br>
              <a:rPr lang="en-IE" sz="5000" b="1" dirty="0" smtClean="0"/>
            </a:br>
            <a:endParaRPr lang="en-IE" sz="5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3347431"/>
            <a:ext cx="3672408" cy="202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59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9" y="692696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6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6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6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6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6000" b="1" dirty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6000" b="1" dirty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6000" b="1" dirty="0" smtClean="0"/>
              <a:t>Prefects </a:t>
            </a:r>
            <a:r>
              <a:rPr lang="en-IE" sz="6000" b="1" dirty="0"/>
              <a:t>2015/2016</a:t>
            </a:r>
            <a:r>
              <a:rPr lang="en-IE" sz="9600" b="1" dirty="0"/>
              <a:t/>
            </a:r>
            <a:br>
              <a:rPr lang="en-IE" sz="9600" b="1" dirty="0"/>
            </a:br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99592" y="1844824"/>
            <a:ext cx="7272808" cy="43204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sz="4000" b="1" dirty="0" smtClean="0"/>
              <a:t>6</a:t>
            </a:r>
            <a:r>
              <a:rPr lang="en-IE" sz="4000" b="1" baseline="30000" dirty="0" smtClean="0"/>
              <a:t>th</a:t>
            </a:r>
            <a:r>
              <a:rPr lang="en-IE" sz="4000" b="1" dirty="0" smtClean="0"/>
              <a:t> Year: 		</a:t>
            </a:r>
            <a:r>
              <a:rPr lang="en-IE" sz="4000" dirty="0" smtClean="0"/>
              <a:t>Chloe Waters </a:t>
            </a:r>
          </a:p>
          <a:p>
            <a:pPr marL="0" indent="0">
              <a:buNone/>
            </a:pPr>
            <a:r>
              <a:rPr lang="en-IE" sz="4000" b="1" dirty="0" smtClean="0"/>
              <a:t>5</a:t>
            </a:r>
            <a:r>
              <a:rPr lang="en-IE" sz="4000" b="1" baseline="30000" dirty="0" smtClean="0"/>
              <a:t>th</a:t>
            </a:r>
            <a:r>
              <a:rPr lang="en-IE" sz="4000" b="1" dirty="0" smtClean="0"/>
              <a:t> Year: 		</a:t>
            </a:r>
            <a:r>
              <a:rPr lang="en-IE" sz="4000" dirty="0" err="1" smtClean="0"/>
              <a:t>Áine</a:t>
            </a:r>
            <a:r>
              <a:rPr lang="en-IE" sz="4000" dirty="0" smtClean="0"/>
              <a:t> McGee</a:t>
            </a:r>
          </a:p>
          <a:p>
            <a:pPr marL="0" indent="0">
              <a:buNone/>
            </a:pPr>
            <a:r>
              <a:rPr lang="en-IE" sz="4000" b="1" dirty="0" smtClean="0"/>
              <a:t>3</a:t>
            </a:r>
            <a:r>
              <a:rPr lang="en-IE" sz="4000" b="1" baseline="30000" dirty="0" smtClean="0"/>
              <a:t>rd</a:t>
            </a:r>
            <a:r>
              <a:rPr lang="en-IE" sz="4000" b="1" dirty="0" smtClean="0"/>
              <a:t> Year: 		</a:t>
            </a:r>
            <a:r>
              <a:rPr lang="en-IE" sz="4000" dirty="0" smtClean="0"/>
              <a:t>Caroline Butler 				</a:t>
            </a:r>
            <a:r>
              <a:rPr lang="en-IE" sz="4000" dirty="0" err="1" smtClean="0"/>
              <a:t>Hallissey</a:t>
            </a:r>
            <a:r>
              <a:rPr lang="en-IE" sz="4000" dirty="0" smtClean="0"/>
              <a:t>/ Evelyn 				Barry </a:t>
            </a:r>
          </a:p>
          <a:p>
            <a:pPr marL="0" indent="0">
              <a:buNone/>
            </a:pPr>
            <a:r>
              <a:rPr lang="en-IE" sz="4000" b="1" dirty="0" smtClean="0"/>
              <a:t>2</a:t>
            </a:r>
            <a:r>
              <a:rPr lang="en-IE" sz="4000" b="1" baseline="30000" dirty="0" smtClean="0"/>
              <a:t>nd</a:t>
            </a:r>
            <a:r>
              <a:rPr lang="en-IE" sz="4000" b="1" dirty="0" smtClean="0"/>
              <a:t> Year: 		</a:t>
            </a:r>
            <a:r>
              <a:rPr lang="en-IE" sz="4000" dirty="0" smtClean="0"/>
              <a:t>Dylan Culleton/ 				Lauren Freeman </a:t>
            </a:r>
          </a:p>
          <a:p>
            <a:pPr marL="0" indent="0">
              <a:buNone/>
            </a:pPr>
            <a:endParaRPr lang="en-IE" sz="4000" b="1" dirty="0" smtClean="0"/>
          </a:p>
          <a:p>
            <a:pPr marL="0" indent="0">
              <a:buNone/>
            </a:pPr>
            <a:endParaRPr lang="en-IE" sz="4000" b="1" dirty="0"/>
          </a:p>
        </p:txBody>
      </p:sp>
      <p:sp>
        <p:nvSpPr>
          <p:cNvPr id="10" name="Rectangle 9"/>
          <p:cNvSpPr/>
          <p:nvPr/>
        </p:nvSpPr>
        <p:spPr>
          <a:xfrm>
            <a:off x="1979712" y="27089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IE" dirty="0"/>
          </a:p>
          <a:p>
            <a:r>
              <a:rPr lang="en-IE" dirty="0" smtClean="0"/>
              <a:t> </a:t>
            </a: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3884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3" y="692696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772817"/>
            <a:ext cx="6965245" cy="1728192"/>
          </a:xfrm>
        </p:spPr>
        <p:txBody>
          <a:bodyPr>
            <a:noAutofit/>
          </a:bodyPr>
          <a:lstStyle/>
          <a:p>
            <a:r>
              <a:rPr lang="en-IE" sz="6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6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 Girl 2015/2016:</a:t>
            </a:r>
            <a:r>
              <a:rPr lang="en-IE" sz="9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9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Emily Kelly </a:t>
            </a: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058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3" y="692696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501008"/>
            <a:ext cx="7181269" cy="1202485"/>
          </a:xfrm>
        </p:spPr>
        <p:txBody>
          <a:bodyPr>
            <a:noAutofit/>
          </a:bodyPr>
          <a:lstStyle/>
          <a:p>
            <a:r>
              <a:rPr lang="en-IE" sz="6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6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 Boy </a:t>
            </a:r>
            <a:r>
              <a:rPr lang="en-IE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2015/2016:</a:t>
            </a:r>
            <a:r>
              <a:rPr lang="en-IE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9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Connor Byrne </a:t>
            </a:r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929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71600" y="817563"/>
            <a:ext cx="7056784" cy="4627661"/>
          </a:xfrm>
        </p:spPr>
        <p:txBody>
          <a:bodyPr>
            <a:normAutofit/>
          </a:bodyPr>
          <a:lstStyle/>
          <a:p>
            <a:r>
              <a:rPr lang="en-IE" sz="6000" b="1" dirty="0" smtClean="0"/>
              <a:t>Student Council 2014/2015</a:t>
            </a:r>
            <a:r>
              <a:rPr lang="en-IE" sz="5000" b="1" dirty="0" smtClean="0"/>
              <a:t/>
            </a:r>
            <a:br>
              <a:rPr lang="en-IE" sz="5000" b="1" dirty="0" smtClean="0"/>
            </a:br>
            <a:r>
              <a:rPr lang="en-IE" sz="5000" b="1" dirty="0" smtClean="0"/>
              <a:t/>
            </a:r>
            <a:br>
              <a:rPr lang="en-IE" sz="5000" b="1" dirty="0" smtClean="0"/>
            </a:br>
            <a:endParaRPr lang="en-IE" sz="5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47431"/>
            <a:ext cx="4048889" cy="22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23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6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6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298448" y="1124744"/>
            <a:ext cx="3200400" cy="4599399"/>
          </a:xfrm>
        </p:spPr>
        <p:txBody>
          <a:bodyPr>
            <a:normAutofit fontScale="92500" lnSpcReduction="20000"/>
          </a:bodyPr>
          <a:lstStyle/>
          <a:p>
            <a:r>
              <a:rPr lang="en-IE" b="1" dirty="0"/>
              <a:t>Bryan Culleton 	</a:t>
            </a:r>
          </a:p>
          <a:p>
            <a:r>
              <a:rPr lang="en-IE" b="1" dirty="0"/>
              <a:t>Lisa Tobin </a:t>
            </a:r>
          </a:p>
          <a:p>
            <a:r>
              <a:rPr lang="en-IE" b="1" dirty="0"/>
              <a:t>Nigel Dunne </a:t>
            </a:r>
          </a:p>
          <a:p>
            <a:r>
              <a:rPr lang="en-IE" b="1" dirty="0"/>
              <a:t>Clare </a:t>
            </a:r>
            <a:r>
              <a:rPr lang="en-IE" b="1" dirty="0" err="1"/>
              <a:t>Kildea</a:t>
            </a:r>
            <a:r>
              <a:rPr lang="en-IE" b="1" dirty="0"/>
              <a:t> </a:t>
            </a:r>
          </a:p>
          <a:p>
            <a:r>
              <a:rPr lang="en-IE" b="1" dirty="0"/>
              <a:t>Dwayne Delaney </a:t>
            </a:r>
          </a:p>
          <a:p>
            <a:r>
              <a:rPr lang="en-IE" b="1" dirty="0"/>
              <a:t>Clara </a:t>
            </a:r>
            <a:r>
              <a:rPr lang="en-IE" b="1" dirty="0" err="1"/>
              <a:t>Hillis</a:t>
            </a:r>
            <a:r>
              <a:rPr lang="en-IE" b="1" dirty="0"/>
              <a:t> </a:t>
            </a:r>
          </a:p>
          <a:p>
            <a:r>
              <a:rPr lang="en-IE" b="1" dirty="0"/>
              <a:t>Katie </a:t>
            </a:r>
            <a:r>
              <a:rPr lang="en-IE" b="1" dirty="0" err="1"/>
              <a:t>Drohan</a:t>
            </a:r>
            <a:r>
              <a:rPr lang="en-IE" b="1" dirty="0"/>
              <a:t> </a:t>
            </a:r>
          </a:p>
          <a:p>
            <a:r>
              <a:rPr lang="en-IE" b="1" dirty="0"/>
              <a:t>Sam Elliot </a:t>
            </a:r>
          </a:p>
          <a:p>
            <a:r>
              <a:rPr lang="en-IE" b="1" dirty="0"/>
              <a:t>Neil Pierce </a:t>
            </a:r>
          </a:p>
          <a:p>
            <a:r>
              <a:rPr lang="en-IE" b="1" dirty="0"/>
              <a:t>Sarah Chapman </a:t>
            </a:r>
          </a:p>
          <a:p>
            <a:r>
              <a:rPr lang="en-IE" b="1" dirty="0"/>
              <a:t>Sean Chapman</a:t>
            </a:r>
          </a:p>
          <a:p>
            <a:r>
              <a:rPr lang="en-IE" b="1" dirty="0"/>
              <a:t>Kelly </a:t>
            </a:r>
            <a:r>
              <a:rPr lang="en-IE" b="1" dirty="0" err="1"/>
              <a:t>Duffin</a:t>
            </a:r>
            <a:r>
              <a:rPr lang="en-IE" b="1" dirty="0"/>
              <a:t> </a:t>
            </a:r>
          </a:p>
          <a:p>
            <a:r>
              <a:rPr lang="en-IE" b="1" dirty="0" err="1"/>
              <a:t>Saídbh</a:t>
            </a:r>
            <a:r>
              <a:rPr lang="en-IE" b="1" dirty="0"/>
              <a:t> Russell </a:t>
            </a:r>
          </a:p>
          <a:p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63440" y="980728"/>
            <a:ext cx="3200400" cy="4743797"/>
          </a:xfrm>
        </p:spPr>
        <p:txBody>
          <a:bodyPr>
            <a:normAutofit fontScale="92500" lnSpcReduction="10000"/>
          </a:bodyPr>
          <a:lstStyle/>
          <a:p>
            <a:r>
              <a:rPr lang="en-IE" b="1" dirty="0"/>
              <a:t>Robert King </a:t>
            </a:r>
          </a:p>
          <a:p>
            <a:r>
              <a:rPr lang="en-IE" b="1" dirty="0"/>
              <a:t>David Nolan </a:t>
            </a:r>
          </a:p>
          <a:p>
            <a:r>
              <a:rPr lang="en-IE" b="1" dirty="0" err="1"/>
              <a:t>Meabh</a:t>
            </a:r>
            <a:r>
              <a:rPr lang="en-IE" b="1" dirty="0"/>
              <a:t> Nugent </a:t>
            </a:r>
          </a:p>
          <a:p>
            <a:r>
              <a:rPr lang="en-IE" b="1" dirty="0"/>
              <a:t>Tanya Murphy </a:t>
            </a:r>
          </a:p>
          <a:p>
            <a:r>
              <a:rPr lang="en-IE" b="1" dirty="0"/>
              <a:t>Dylan Hodman </a:t>
            </a:r>
          </a:p>
          <a:p>
            <a:r>
              <a:rPr lang="en-IE" b="1" dirty="0"/>
              <a:t>Connor Byrne </a:t>
            </a:r>
          </a:p>
          <a:p>
            <a:r>
              <a:rPr lang="en-IE" b="1" dirty="0"/>
              <a:t>Tara Stafford </a:t>
            </a:r>
          </a:p>
          <a:p>
            <a:r>
              <a:rPr lang="en-IE" b="1" dirty="0"/>
              <a:t>Nicole Hutchinson </a:t>
            </a:r>
          </a:p>
          <a:p>
            <a:r>
              <a:rPr lang="en-IE" b="1" dirty="0"/>
              <a:t>Ciara Roche </a:t>
            </a:r>
          </a:p>
          <a:p>
            <a:r>
              <a:rPr lang="en-IE" b="1" dirty="0"/>
              <a:t>Graham Doyle </a:t>
            </a:r>
          </a:p>
          <a:p>
            <a:r>
              <a:rPr lang="en-IE" b="1" dirty="0"/>
              <a:t>Stephen </a:t>
            </a:r>
            <a:r>
              <a:rPr lang="en-IE" b="1" dirty="0" err="1"/>
              <a:t>Creevy</a:t>
            </a:r>
            <a:r>
              <a:rPr lang="en-IE" b="1" dirty="0"/>
              <a:t> </a:t>
            </a:r>
          </a:p>
          <a:p>
            <a:r>
              <a:rPr lang="en-IE" b="1" dirty="0"/>
              <a:t>Evelyn Barry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5408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794935"/>
            <a:ext cx="6840760" cy="1828090"/>
          </a:xfrm>
        </p:spPr>
        <p:txBody>
          <a:bodyPr>
            <a:noAutofit/>
          </a:bodyPr>
          <a:lstStyle/>
          <a:p>
            <a:r>
              <a:rPr lang="en-IE" sz="5500" b="1" dirty="0" smtClean="0"/>
              <a:t>Chairperson of the Student </a:t>
            </a:r>
            <a:r>
              <a:rPr lang="en-IE" sz="5500" b="1" dirty="0"/>
              <a:t>C</a:t>
            </a:r>
            <a:r>
              <a:rPr lang="en-IE" sz="5500" b="1" dirty="0" smtClean="0"/>
              <a:t>ouncil </a:t>
            </a:r>
            <a:endParaRPr lang="en-IE" sz="55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45024"/>
            <a:ext cx="2736304" cy="151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63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87693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789039"/>
            <a:ext cx="6965245" cy="288033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IE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Emma Tobin </a:t>
            </a:r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543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794935"/>
            <a:ext cx="6696744" cy="1828090"/>
          </a:xfrm>
        </p:spPr>
        <p:txBody>
          <a:bodyPr>
            <a:noAutofit/>
          </a:bodyPr>
          <a:lstStyle/>
          <a:p>
            <a:r>
              <a:rPr lang="en-IE" sz="6000" b="1" dirty="0" smtClean="0"/>
              <a:t>Secretary of the Student </a:t>
            </a:r>
            <a:r>
              <a:rPr lang="en-IE" sz="6000" b="1" dirty="0"/>
              <a:t>C</a:t>
            </a:r>
            <a:r>
              <a:rPr lang="en-IE" sz="6000" b="1" dirty="0" smtClean="0"/>
              <a:t>ouncil </a:t>
            </a:r>
            <a:endParaRPr lang="en-IE" sz="6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45024"/>
            <a:ext cx="2736304" cy="151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28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3475514"/>
          </a:xfrm>
        </p:spPr>
        <p:txBody>
          <a:bodyPr>
            <a:normAutofit/>
          </a:bodyPr>
          <a:lstStyle/>
          <a:p>
            <a:r>
              <a:rPr lang="en-IE" sz="6000" b="1" dirty="0" smtClean="0"/>
              <a:t>Recital by 3</a:t>
            </a:r>
            <a:r>
              <a:rPr lang="en-IE" sz="6000" b="1" baseline="30000" dirty="0" smtClean="0"/>
              <a:t>rd</a:t>
            </a:r>
            <a:r>
              <a:rPr lang="en-IE" sz="6000" b="1" dirty="0" smtClean="0"/>
              <a:t> year RCS Student</a:t>
            </a:r>
            <a:br>
              <a:rPr lang="en-IE" sz="6000" b="1" dirty="0" smtClean="0"/>
            </a:br>
            <a:r>
              <a:rPr lang="en-IE" sz="6000" b="1" dirty="0" smtClean="0"/>
              <a:t>Alfie Kennedy  </a:t>
            </a:r>
            <a:endParaRPr lang="en-IE" sz="6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746" y="3861048"/>
            <a:ext cx="4048889" cy="22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0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4" y="690262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789039"/>
            <a:ext cx="6965245" cy="288033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IE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Ciara Roche </a:t>
            </a:r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49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15616" y="817563"/>
            <a:ext cx="6840760" cy="4627661"/>
          </a:xfrm>
        </p:spPr>
        <p:txBody>
          <a:bodyPr>
            <a:normAutofit/>
          </a:bodyPr>
          <a:lstStyle/>
          <a:p>
            <a:r>
              <a:rPr lang="en-IE" sz="6000" b="1" dirty="0" smtClean="0"/>
              <a:t>E4U Award 2015</a:t>
            </a:r>
            <a:r>
              <a:rPr lang="en-IE" sz="5000" b="1" dirty="0" smtClean="0"/>
              <a:t/>
            </a:r>
            <a:br>
              <a:rPr lang="en-IE" sz="5000" b="1" dirty="0" smtClean="0"/>
            </a:br>
            <a:endParaRPr lang="en-IE" sz="5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17032"/>
            <a:ext cx="4048889" cy="22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47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3000" b="1" dirty="0" smtClean="0">
                <a:latin typeface="+mj-lt"/>
              </a:rPr>
              <a:t>Caroline Butler </a:t>
            </a:r>
            <a:r>
              <a:rPr lang="en-IE" sz="3000" b="1" dirty="0" err="1" smtClean="0">
                <a:latin typeface="+mj-lt"/>
              </a:rPr>
              <a:t>Hallissey</a:t>
            </a:r>
            <a:r>
              <a:rPr lang="en-IE" sz="3000" b="1" dirty="0" smtClean="0">
                <a:latin typeface="+mj-lt"/>
              </a:rPr>
              <a:t> </a:t>
            </a:r>
          </a:p>
          <a:p>
            <a:r>
              <a:rPr lang="en-IE" sz="3000" b="1" dirty="0" err="1" smtClean="0">
                <a:latin typeface="+mj-lt"/>
              </a:rPr>
              <a:t>Ciarán</a:t>
            </a:r>
            <a:r>
              <a:rPr lang="en-IE" sz="3000" b="1" dirty="0" smtClean="0">
                <a:latin typeface="+mj-lt"/>
              </a:rPr>
              <a:t> O’ Brien </a:t>
            </a:r>
          </a:p>
          <a:p>
            <a:r>
              <a:rPr lang="en-IE" sz="3000" b="1" dirty="0" smtClean="0">
                <a:latin typeface="+mj-lt"/>
              </a:rPr>
              <a:t>Emma Tobin </a:t>
            </a:r>
          </a:p>
          <a:p>
            <a:r>
              <a:rPr lang="en-IE" sz="3000" b="1" dirty="0" err="1" smtClean="0">
                <a:latin typeface="+mj-lt"/>
              </a:rPr>
              <a:t>Arán</a:t>
            </a:r>
            <a:r>
              <a:rPr lang="en-IE" sz="3000" b="1" dirty="0" smtClean="0">
                <a:latin typeface="+mj-lt"/>
              </a:rPr>
              <a:t> Murphy </a:t>
            </a:r>
          </a:p>
          <a:p>
            <a:r>
              <a:rPr lang="en-IE" sz="3000" b="1" dirty="0" smtClean="0">
                <a:latin typeface="+mj-lt"/>
              </a:rPr>
              <a:t>Hayleigh Foley Saunders </a:t>
            </a:r>
          </a:p>
          <a:p>
            <a:r>
              <a:rPr lang="en-IE" dirty="0" smtClean="0"/>
              <a:t>TY Students to be awarded tomorrow at TY Graduation.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1415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274025"/>
          </a:xfrm>
        </p:spPr>
        <p:txBody>
          <a:bodyPr>
            <a:noAutofit/>
          </a:bodyPr>
          <a:lstStyle/>
          <a:p>
            <a:r>
              <a:rPr lang="en-IE" sz="7200" b="1" dirty="0" smtClean="0"/>
              <a:t/>
            </a:r>
            <a:br>
              <a:rPr lang="en-IE" sz="7200" b="1" dirty="0" smtClean="0"/>
            </a:br>
            <a:r>
              <a:rPr lang="en-IE" sz="7200" b="1" dirty="0" smtClean="0"/>
              <a:t>Coding Awards 2015 </a:t>
            </a:r>
            <a:endParaRPr lang="en-IE" sz="72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45024"/>
            <a:ext cx="2736304" cy="151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3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298448" y="908720"/>
            <a:ext cx="3200400" cy="4815423"/>
          </a:xfrm>
        </p:spPr>
        <p:txBody>
          <a:bodyPr>
            <a:normAutofit fontScale="92500" lnSpcReduction="10000"/>
          </a:bodyPr>
          <a:lstStyle/>
          <a:p>
            <a:r>
              <a:rPr lang="en-IE" sz="2000" b="1" dirty="0" smtClean="0"/>
              <a:t>Tanya Murphy</a:t>
            </a:r>
          </a:p>
          <a:p>
            <a:r>
              <a:rPr lang="en-IE" sz="2000" b="1" dirty="0" err="1" smtClean="0"/>
              <a:t>Keira</a:t>
            </a:r>
            <a:r>
              <a:rPr lang="en-IE" sz="2000" b="1" dirty="0" smtClean="0"/>
              <a:t> Byrne </a:t>
            </a:r>
          </a:p>
          <a:p>
            <a:r>
              <a:rPr lang="en-IE" sz="2000" b="1" dirty="0" smtClean="0"/>
              <a:t>Michael </a:t>
            </a:r>
            <a:r>
              <a:rPr lang="en-IE" sz="2000" b="1" dirty="0" err="1" smtClean="0"/>
              <a:t>Corish</a:t>
            </a:r>
            <a:r>
              <a:rPr lang="en-IE" sz="2000" b="1" dirty="0" smtClean="0"/>
              <a:t> </a:t>
            </a:r>
          </a:p>
          <a:p>
            <a:r>
              <a:rPr lang="en-IE" sz="2000" b="1" dirty="0" smtClean="0"/>
              <a:t>Joseph Astley </a:t>
            </a:r>
          </a:p>
          <a:p>
            <a:r>
              <a:rPr lang="en-IE" sz="2000" b="1" dirty="0" smtClean="0"/>
              <a:t>Aaron Burke </a:t>
            </a:r>
          </a:p>
          <a:p>
            <a:r>
              <a:rPr lang="en-IE" sz="2000" b="1" dirty="0" smtClean="0"/>
              <a:t>Olivia Furlong </a:t>
            </a:r>
          </a:p>
          <a:p>
            <a:r>
              <a:rPr lang="en-IE" sz="2000" b="1" dirty="0" smtClean="0"/>
              <a:t>Jordan Kent </a:t>
            </a:r>
          </a:p>
          <a:p>
            <a:r>
              <a:rPr lang="en-IE" sz="2000" b="1" dirty="0" err="1" smtClean="0"/>
              <a:t>Cillin</a:t>
            </a:r>
            <a:r>
              <a:rPr lang="en-IE" sz="2000" b="1" dirty="0" smtClean="0"/>
              <a:t> Ivory </a:t>
            </a:r>
          </a:p>
          <a:p>
            <a:r>
              <a:rPr lang="en-IE" sz="2000" b="1" dirty="0" smtClean="0"/>
              <a:t>Alfie Kennedy</a:t>
            </a:r>
          </a:p>
          <a:p>
            <a:r>
              <a:rPr lang="en-IE" sz="2000" b="1" dirty="0" smtClean="0"/>
              <a:t>Isabelle </a:t>
            </a:r>
            <a:r>
              <a:rPr lang="en-IE" sz="2000" b="1" dirty="0" err="1" smtClean="0"/>
              <a:t>Crean</a:t>
            </a:r>
            <a:r>
              <a:rPr lang="en-IE" sz="2000" b="1" dirty="0" smtClean="0"/>
              <a:t> </a:t>
            </a:r>
          </a:p>
          <a:p>
            <a:r>
              <a:rPr lang="en-IE" sz="2000" b="1" dirty="0" err="1" smtClean="0"/>
              <a:t>Padraic</a:t>
            </a:r>
            <a:r>
              <a:rPr lang="en-IE" sz="2000" b="1" dirty="0" smtClean="0"/>
              <a:t> Foley </a:t>
            </a:r>
          </a:p>
          <a:p>
            <a:r>
              <a:rPr lang="en-IE" sz="2000" b="1" dirty="0" smtClean="0"/>
              <a:t>Sean Meagher </a:t>
            </a:r>
          </a:p>
          <a:p>
            <a:r>
              <a:rPr lang="en-IE" sz="2000" b="1" dirty="0" smtClean="0"/>
              <a:t>Sinead Waters </a:t>
            </a:r>
          </a:p>
          <a:p>
            <a:r>
              <a:rPr lang="en-IE" sz="2000" b="1" dirty="0" err="1" smtClean="0"/>
              <a:t>Ciarán</a:t>
            </a:r>
            <a:r>
              <a:rPr lang="en-IE" sz="2000" b="1" dirty="0" smtClean="0"/>
              <a:t> O’ Brien </a:t>
            </a:r>
          </a:p>
          <a:p>
            <a:r>
              <a:rPr lang="en-IE" sz="2000" b="1" dirty="0" smtClean="0"/>
              <a:t>Tara Stafford </a:t>
            </a:r>
          </a:p>
          <a:p>
            <a:endParaRPr lang="en-IE" sz="1400" dirty="0" smtClean="0"/>
          </a:p>
          <a:p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355976" y="908720"/>
            <a:ext cx="3744416" cy="4815805"/>
          </a:xfrm>
        </p:spPr>
        <p:txBody>
          <a:bodyPr>
            <a:normAutofit/>
          </a:bodyPr>
          <a:lstStyle/>
          <a:p>
            <a:r>
              <a:rPr lang="en-IE" sz="2000" b="1" dirty="0" err="1" smtClean="0"/>
              <a:t>Oisín</a:t>
            </a:r>
            <a:r>
              <a:rPr lang="en-IE" sz="2000" b="1" dirty="0" smtClean="0"/>
              <a:t> Ivory </a:t>
            </a:r>
          </a:p>
          <a:p>
            <a:r>
              <a:rPr lang="en-IE" sz="2000" b="1" dirty="0" smtClean="0"/>
              <a:t>Dylan Hodman </a:t>
            </a:r>
          </a:p>
          <a:p>
            <a:r>
              <a:rPr lang="en-IE" sz="2000" b="1" dirty="0" err="1" smtClean="0"/>
              <a:t>Séamus</a:t>
            </a:r>
            <a:r>
              <a:rPr lang="en-IE" sz="2000" b="1" dirty="0" smtClean="0"/>
              <a:t> Hodman </a:t>
            </a:r>
          </a:p>
          <a:p>
            <a:r>
              <a:rPr lang="en-IE" sz="2000" b="1" dirty="0" smtClean="0"/>
              <a:t>Samantha O’ Grady </a:t>
            </a:r>
          </a:p>
          <a:p>
            <a:r>
              <a:rPr lang="en-IE" sz="2000" b="1" dirty="0" err="1" smtClean="0"/>
              <a:t>Áine</a:t>
            </a:r>
            <a:r>
              <a:rPr lang="en-IE" sz="2000" b="1" dirty="0" smtClean="0"/>
              <a:t> McGee</a:t>
            </a:r>
          </a:p>
          <a:p>
            <a:r>
              <a:rPr lang="en-IE" sz="2000" b="1" dirty="0" err="1" smtClean="0"/>
              <a:t>Ríonagh</a:t>
            </a:r>
            <a:r>
              <a:rPr lang="en-IE" sz="2000" b="1" dirty="0" smtClean="0"/>
              <a:t> Mullins </a:t>
            </a:r>
          </a:p>
          <a:p>
            <a:r>
              <a:rPr lang="en-IE" sz="2000" b="1" dirty="0" smtClean="0"/>
              <a:t>Matthew </a:t>
            </a:r>
            <a:r>
              <a:rPr lang="en-IE" sz="2000" b="1" dirty="0" err="1" smtClean="0"/>
              <a:t>Berney</a:t>
            </a:r>
            <a:r>
              <a:rPr lang="en-IE" sz="2000" b="1" dirty="0" smtClean="0"/>
              <a:t> Mullins</a:t>
            </a:r>
          </a:p>
          <a:p>
            <a:r>
              <a:rPr lang="en-IE" sz="2000" b="1" dirty="0" smtClean="0"/>
              <a:t>David O’ Kelly</a:t>
            </a:r>
          </a:p>
          <a:p>
            <a:r>
              <a:rPr lang="en-IE" sz="2000" b="1" dirty="0" err="1" smtClean="0"/>
              <a:t>Alaoisá</a:t>
            </a:r>
            <a:r>
              <a:rPr lang="en-IE" sz="2000" b="1" dirty="0" smtClean="0"/>
              <a:t> O </a:t>
            </a:r>
            <a:r>
              <a:rPr lang="en-IE" sz="2000" b="1" dirty="0" err="1" smtClean="0"/>
              <a:t>Keeffe</a:t>
            </a:r>
            <a:endParaRPr lang="en-IE" sz="2000" b="1" dirty="0" smtClean="0"/>
          </a:p>
          <a:p>
            <a:r>
              <a:rPr lang="en-IE" sz="2000" b="1" dirty="0" smtClean="0"/>
              <a:t>Andrew Rich </a:t>
            </a:r>
          </a:p>
          <a:p>
            <a:r>
              <a:rPr lang="en-IE" sz="2000" b="1" dirty="0" err="1" smtClean="0"/>
              <a:t>Oisín</a:t>
            </a:r>
            <a:r>
              <a:rPr lang="en-IE" sz="2000" b="1" dirty="0" smtClean="0"/>
              <a:t> De Castro </a:t>
            </a:r>
          </a:p>
          <a:p>
            <a:r>
              <a:rPr lang="en-IE" sz="2000" b="1" dirty="0" smtClean="0"/>
              <a:t>Rebecca Ryan </a:t>
            </a:r>
          </a:p>
        </p:txBody>
      </p:sp>
    </p:spTree>
    <p:extLst>
      <p:ext uri="{BB962C8B-B14F-4D97-AF65-F5344CB8AC3E}">
        <p14:creationId xmlns:p14="http://schemas.microsoft.com/office/powerpoint/2010/main" val="365167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07704" y="817563"/>
            <a:ext cx="5400600" cy="4627661"/>
          </a:xfrm>
        </p:spPr>
        <p:txBody>
          <a:bodyPr>
            <a:normAutofit/>
          </a:bodyPr>
          <a:lstStyle/>
          <a:p>
            <a:r>
              <a:rPr lang="en-IE" sz="5000" b="1" dirty="0" err="1" smtClean="0"/>
              <a:t>MATHletes</a:t>
            </a:r>
            <a:r>
              <a:rPr lang="en-IE" sz="5000" b="1" dirty="0" smtClean="0"/>
              <a:t> Leinster Finalists  </a:t>
            </a:r>
            <a:r>
              <a:rPr lang="en-IE" sz="6000" b="1" dirty="0" smtClean="0"/>
              <a:t/>
            </a:r>
            <a:br>
              <a:rPr lang="en-IE" sz="6000" b="1" dirty="0" smtClean="0"/>
            </a:br>
            <a:r>
              <a:rPr lang="en-IE" sz="6000" b="1" dirty="0" smtClean="0"/>
              <a:t>2015</a:t>
            </a:r>
            <a:r>
              <a:rPr lang="en-IE" sz="5000" b="1" dirty="0" smtClean="0"/>
              <a:t/>
            </a:r>
            <a:br>
              <a:rPr lang="en-IE" sz="5000" b="1" dirty="0" smtClean="0"/>
            </a:br>
            <a:endParaRPr lang="en-IE" sz="5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550" y="4149080"/>
            <a:ext cx="3544833" cy="195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43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298448" y="1412776"/>
            <a:ext cx="3200400" cy="4311367"/>
          </a:xfrm>
        </p:spPr>
        <p:txBody>
          <a:bodyPr/>
          <a:lstStyle/>
          <a:p>
            <a:r>
              <a:rPr lang="en-IE" b="1" dirty="0" smtClean="0"/>
              <a:t>Isabelle </a:t>
            </a:r>
            <a:r>
              <a:rPr lang="en-IE" b="1" dirty="0" err="1" smtClean="0"/>
              <a:t>Crean</a:t>
            </a:r>
            <a:r>
              <a:rPr lang="en-IE" b="1" dirty="0" smtClean="0"/>
              <a:t> </a:t>
            </a:r>
          </a:p>
          <a:p>
            <a:r>
              <a:rPr lang="en-IE" b="1" dirty="0" smtClean="0"/>
              <a:t>Zoe </a:t>
            </a:r>
            <a:r>
              <a:rPr lang="en-IE" b="1" dirty="0" err="1" smtClean="0"/>
              <a:t>Kildea</a:t>
            </a:r>
            <a:r>
              <a:rPr lang="en-IE" b="1" dirty="0" smtClean="0"/>
              <a:t> </a:t>
            </a:r>
          </a:p>
          <a:p>
            <a:r>
              <a:rPr lang="en-IE" b="1" dirty="0" smtClean="0"/>
              <a:t>Laura Cullen </a:t>
            </a:r>
          </a:p>
          <a:p>
            <a:r>
              <a:rPr lang="en-IE" b="1" dirty="0" smtClean="0"/>
              <a:t>Sam Elliott</a:t>
            </a:r>
          </a:p>
          <a:p>
            <a:r>
              <a:rPr lang="en-IE" b="1" dirty="0" smtClean="0"/>
              <a:t>Chelsea Moore </a:t>
            </a:r>
          </a:p>
          <a:p>
            <a:r>
              <a:rPr lang="en-IE" b="1" dirty="0" err="1" smtClean="0"/>
              <a:t>Eoghan</a:t>
            </a:r>
            <a:r>
              <a:rPr lang="en-IE" b="1" dirty="0" smtClean="0"/>
              <a:t> Doherty </a:t>
            </a:r>
          </a:p>
          <a:p>
            <a:r>
              <a:rPr lang="en-IE" b="1" dirty="0" smtClean="0"/>
              <a:t>Catherine Bennett </a:t>
            </a:r>
          </a:p>
          <a:p>
            <a:r>
              <a:rPr lang="en-IE" b="1" dirty="0" smtClean="0"/>
              <a:t>Aoife Roche </a:t>
            </a:r>
            <a:endParaRPr lang="en-IE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63440" y="1340768"/>
            <a:ext cx="3200400" cy="4383757"/>
          </a:xfrm>
        </p:spPr>
        <p:txBody>
          <a:bodyPr/>
          <a:lstStyle/>
          <a:p>
            <a:r>
              <a:rPr lang="en-IE" b="1" dirty="0" err="1" smtClean="0"/>
              <a:t>Oisín</a:t>
            </a:r>
            <a:r>
              <a:rPr lang="en-IE" b="1" dirty="0" smtClean="0"/>
              <a:t> </a:t>
            </a:r>
            <a:r>
              <a:rPr lang="en-IE" b="1" dirty="0" err="1" smtClean="0"/>
              <a:t>DeCastro</a:t>
            </a:r>
            <a:r>
              <a:rPr lang="en-IE" b="1" dirty="0" smtClean="0"/>
              <a:t> </a:t>
            </a:r>
          </a:p>
          <a:p>
            <a:r>
              <a:rPr lang="en-IE" b="1" dirty="0" smtClean="0"/>
              <a:t>Rebecca Rafferty </a:t>
            </a:r>
          </a:p>
          <a:p>
            <a:r>
              <a:rPr lang="en-IE" b="1" dirty="0" smtClean="0"/>
              <a:t>Zoe </a:t>
            </a:r>
            <a:r>
              <a:rPr lang="en-IE" b="1" dirty="0" err="1" smtClean="0"/>
              <a:t>Sinnott</a:t>
            </a:r>
            <a:r>
              <a:rPr lang="en-IE" b="1" dirty="0" smtClean="0"/>
              <a:t> Banville </a:t>
            </a:r>
          </a:p>
          <a:p>
            <a:r>
              <a:rPr lang="en-IE" b="1" dirty="0" smtClean="0"/>
              <a:t>Chloe Waters </a:t>
            </a:r>
          </a:p>
          <a:p>
            <a:r>
              <a:rPr lang="en-IE" b="1" dirty="0" smtClean="0"/>
              <a:t>Emily Kelly </a:t>
            </a:r>
          </a:p>
          <a:p>
            <a:r>
              <a:rPr lang="en-IE" b="1" dirty="0" smtClean="0"/>
              <a:t>Cameron Kenny </a:t>
            </a:r>
          </a:p>
          <a:p>
            <a:r>
              <a:rPr lang="en-IE" b="1" dirty="0" err="1" smtClean="0"/>
              <a:t>Áine</a:t>
            </a:r>
            <a:r>
              <a:rPr lang="en-IE" b="1" dirty="0" smtClean="0"/>
              <a:t> </a:t>
            </a:r>
            <a:r>
              <a:rPr lang="en-IE" b="1" dirty="0"/>
              <a:t>M</a:t>
            </a:r>
            <a:r>
              <a:rPr lang="en-IE" b="1" dirty="0" smtClean="0"/>
              <a:t>cGee </a:t>
            </a:r>
          </a:p>
          <a:p>
            <a:r>
              <a:rPr lang="en-IE" b="1" dirty="0" err="1" smtClean="0"/>
              <a:t>Caoimhe</a:t>
            </a:r>
            <a:r>
              <a:rPr lang="en-IE" b="1" dirty="0" smtClean="0"/>
              <a:t> Fitzpatrick 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242889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07704" y="817563"/>
            <a:ext cx="5400600" cy="4627661"/>
          </a:xfrm>
        </p:spPr>
        <p:txBody>
          <a:bodyPr>
            <a:normAutofit/>
          </a:bodyPr>
          <a:lstStyle/>
          <a:p>
            <a:r>
              <a:rPr lang="en-IE" sz="5000" b="1" dirty="0" err="1" smtClean="0"/>
              <a:t>MATHletes</a:t>
            </a:r>
            <a:r>
              <a:rPr lang="en-IE" sz="5000" b="1" dirty="0" smtClean="0"/>
              <a:t> All- Ireland finalists 2015</a:t>
            </a:r>
            <a:br>
              <a:rPr lang="en-IE" sz="5000" b="1" dirty="0" smtClean="0"/>
            </a:br>
            <a:endParaRPr lang="en-IE" sz="5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37239"/>
            <a:ext cx="3544833" cy="195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80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IE" sz="4000" b="1" dirty="0" err="1" smtClean="0">
                <a:latin typeface="+mj-lt"/>
              </a:rPr>
              <a:t>Eoghan</a:t>
            </a:r>
            <a:r>
              <a:rPr lang="en-IE" sz="4000" b="1" dirty="0" smtClean="0">
                <a:latin typeface="+mj-lt"/>
              </a:rPr>
              <a:t> Doherty </a:t>
            </a:r>
          </a:p>
          <a:p>
            <a:pPr marL="0" indent="0" algn="ctr">
              <a:buNone/>
            </a:pPr>
            <a:r>
              <a:rPr lang="en-IE" sz="4000" b="1" dirty="0" smtClean="0">
                <a:latin typeface="+mj-lt"/>
              </a:rPr>
              <a:t>Zoe </a:t>
            </a:r>
            <a:r>
              <a:rPr lang="en-IE" sz="4000" b="1" dirty="0" err="1" smtClean="0">
                <a:latin typeface="+mj-lt"/>
              </a:rPr>
              <a:t>Sinnott</a:t>
            </a:r>
            <a:r>
              <a:rPr lang="en-IE" sz="4000" b="1" dirty="0" smtClean="0">
                <a:latin typeface="+mj-lt"/>
              </a:rPr>
              <a:t> Banville </a:t>
            </a:r>
          </a:p>
          <a:p>
            <a:pPr marL="0" indent="0" algn="ctr">
              <a:buNone/>
            </a:pPr>
            <a:r>
              <a:rPr lang="en-IE" sz="4000" b="1" dirty="0" smtClean="0">
                <a:latin typeface="+mj-lt"/>
              </a:rPr>
              <a:t>Chloe Waters </a:t>
            </a:r>
          </a:p>
          <a:p>
            <a:pPr marL="0" indent="0" algn="ctr">
              <a:buNone/>
            </a:pPr>
            <a:r>
              <a:rPr lang="en-IE" sz="4000" b="1" dirty="0" smtClean="0">
                <a:latin typeface="+mj-lt"/>
              </a:rPr>
              <a:t>Emily Kelly </a:t>
            </a:r>
          </a:p>
          <a:p>
            <a:pPr marL="0" indent="0" algn="ctr">
              <a:buNone/>
            </a:pPr>
            <a:r>
              <a:rPr lang="en-IE" sz="4000" b="1" dirty="0" smtClean="0">
                <a:latin typeface="+mj-lt"/>
              </a:rPr>
              <a:t>Rebecca Rafferty </a:t>
            </a:r>
            <a:endParaRPr lang="en-IE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824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15616" y="817563"/>
            <a:ext cx="6984776" cy="4987701"/>
          </a:xfrm>
        </p:spPr>
        <p:txBody>
          <a:bodyPr>
            <a:normAutofit/>
          </a:bodyPr>
          <a:lstStyle/>
          <a:p>
            <a:r>
              <a:rPr lang="en-IE" sz="6500" b="1" dirty="0" smtClean="0"/>
              <a:t>Attendance Awards 2014/2015</a:t>
            </a:r>
            <a:r>
              <a:rPr lang="en-IE" sz="5000" b="1" dirty="0" smtClean="0"/>
              <a:t/>
            </a:r>
            <a:br>
              <a:rPr lang="en-IE" sz="5000" b="1" dirty="0" smtClean="0"/>
            </a:br>
            <a:endParaRPr lang="en-IE" sz="5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39649"/>
            <a:ext cx="2808313" cy="155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17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5000" b="1" dirty="0" smtClean="0"/>
              <a:t>Ramsgrange CS Choir </a:t>
            </a:r>
            <a:endParaRPr lang="en-IE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IE" sz="3000" dirty="0" smtClean="0"/>
          </a:p>
          <a:p>
            <a:pPr marL="0" indent="0" algn="ctr">
              <a:buNone/>
            </a:pPr>
            <a:r>
              <a:rPr lang="en-IE" sz="4000" dirty="0" smtClean="0"/>
              <a:t>A Huge thank you to the Choir who have enhanced so many school events over the last school year, they are as follows…</a:t>
            </a:r>
            <a:endParaRPr lang="en-IE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55" y="1844824"/>
            <a:ext cx="1553409" cy="85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53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The following students missed </a:t>
            </a:r>
            <a:r>
              <a:rPr lang="en-IE" b="1" u="sng" dirty="0" smtClean="0"/>
              <a:t>NO</a:t>
            </a:r>
            <a:r>
              <a:rPr lang="en-IE" dirty="0" smtClean="0"/>
              <a:t> Days this academic year…</a:t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8448" y="2121406"/>
            <a:ext cx="3200400" cy="3971889"/>
          </a:xfrm>
        </p:spPr>
        <p:txBody>
          <a:bodyPr>
            <a:normAutofit fontScale="92500" lnSpcReduction="10000"/>
          </a:bodyPr>
          <a:lstStyle/>
          <a:p>
            <a:r>
              <a:rPr lang="en-IE" sz="1600" b="1" u="sng" dirty="0" smtClean="0"/>
              <a:t>1</a:t>
            </a:r>
            <a:r>
              <a:rPr lang="en-IE" sz="1600" b="1" u="sng" baseline="30000" dirty="0" smtClean="0"/>
              <a:t>st</a:t>
            </a:r>
            <a:r>
              <a:rPr lang="en-IE" sz="1600" b="1" u="sng" dirty="0" smtClean="0"/>
              <a:t> Year Students </a:t>
            </a:r>
          </a:p>
          <a:p>
            <a:pPr lvl="1"/>
            <a:r>
              <a:rPr lang="en-IE" sz="1800" dirty="0" smtClean="0"/>
              <a:t>Lauren Barry </a:t>
            </a:r>
          </a:p>
          <a:p>
            <a:pPr lvl="1"/>
            <a:r>
              <a:rPr lang="en-IE" sz="1800" dirty="0" err="1" smtClean="0"/>
              <a:t>Oisín</a:t>
            </a:r>
            <a:r>
              <a:rPr lang="en-IE" sz="1800" dirty="0" smtClean="0"/>
              <a:t> Cullen </a:t>
            </a:r>
          </a:p>
          <a:p>
            <a:pPr lvl="1"/>
            <a:r>
              <a:rPr lang="en-IE" sz="1800" dirty="0" smtClean="0"/>
              <a:t>Shannon Doyle </a:t>
            </a:r>
          </a:p>
          <a:p>
            <a:pPr lvl="1"/>
            <a:r>
              <a:rPr lang="en-IE" sz="1800" dirty="0" smtClean="0"/>
              <a:t>Nicole Keating </a:t>
            </a:r>
          </a:p>
          <a:p>
            <a:pPr lvl="1"/>
            <a:r>
              <a:rPr lang="en-IE" sz="1800" dirty="0" smtClean="0"/>
              <a:t>Rory Lynch </a:t>
            </a:r>
          </a:p>
          <a:p>
            <a:pPr lvl="1"/>
            <a:r>
              <a:rPr lang="en-IE" sz="1800" dirty="0" smtClean="0"/>
              <a:t>Ciara McDonald </a:t>
            </a:r>
          </a:p>
          <a:p>
            <a:pPr lvl="1"/>
            <a:r>
              <a:rPr lang="en-IE" sz="1800" dirty="0" smtClean="0"/>
              <a:t>Laura Ryan </a:t>
            </a:r>
          </a:p>
          <a:p>
            <a:pPr lvl="1"/>
            <a:r>
              <a:rPr lang="en-IE" sz="1800" dirty="0" smtClean="0"/>
              <a:t>Lisa Tobin </a:t>
            </a:r>
          </a:p>
          <a:p>
            <a:r>
              <a:rPr lang="en-IE" sz="1800" b="1" u="sng" dirty="0" smtClean="0"/>
              <a:t>2</a:t>
            </a:r>
            <a:r>
              <a:rPr lang="en-IE" sz="1800" b="1" u="sng" baseline="30000" dirty="0" smtClean="0"/>
              <a:t>nd</a:t>
            </a:r>
            <a:r>
              <a:rPr lang="en-IE" sz="1800" b="1" u="sng" dirty="0" smtClean="0"/>
              <a:t> Year Students </a:t>
            </a:r>
          </a:p>
          <a:p>
            <a:pPr lvl="1"/>
            <a:r>
              <a:rPr lang="en-IE" sz="1800" dirty="0" err="1" smtClean="0"/>
              <a:t>Jaydee</a:t>
            </a:r>
            <a:r>
              <a:rPr lang="en-IE" sz="1800" dirty="0" smtClean="0"/>
              <a:t> Cahill </a:t>
            </a:r>
          </a:p>
          <a:p>
            <a:pPr lvl="1"/>
            <a:r>
              <a:rPr lang="en-IE" sz="1800" dirty="0" smtClean="0"/>
              <a:t>Laura Cullen </a:t>
            </a:r>
          </a:p>
          <a:p>
            <a:pPr lvl="1"/>
            <a:r>
              <a:rPr lang="en-IE" sz="1800" dirty="0" smtClean="0"/>
              <a:t>Joseph Hanlon </a:t>
            </a:r>
          </a:p>
          <a:p>
            <a:endParaRPr lang="en-IE" sz="1600" dirty="0" smtClean="0"/>
          </a:p>
          <a:p>
            <a:endParaRPr lang="en-IE" sz="1600" dirty="0" smtClean="0"/>
          </a:p>
          <a:p>
            <a:endParaRPr lang="en-IE" sz="1600" dirty="0" smtClean="0"/>
          </a:p>
          <a:p>
            <a:endParaRPr lang="en-IE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283968" y="2119312"/>
            <a:ext cx="3816424" cy="3829967"/>
          </a:xfrm>
        </p:spPr>
        <p:txBody>
          <a:bodyPr>
            <a:normAutofit/>
          </a:bodyPr>
          <a:lstStyle/>
          <a:p>
            <a:r>
              <a:rPr lang="en-IE" sz="1800" b="1" u="sng" dirty="0" smtClean="0"/>
              <a:t>3</a:t>
            </a:r>
            <a:r>
              <a:rPr lang="en-IE" sz="1800" b="1" u="sng" baseline="30000" dirty="0" smtClean="0"/>
              <a:t>rd</a:t>
            </a:r>
            <a:r>
              <a:rPr lang="en-IE" sz="1800" b="1" u="sng" dirty="0" smtClean="0"/>
              <a:t> Year Students </a:t>
            </a:r>
          </a:p>
          <a:p>
            <a:pPr lvl="1"/>
            <a:r>
              <a:rPr lang="en-IE" sz="1800" dirty="0" smtClean="0"/>
              <a:t>Sean </a:t>
            </a:r>
            <a:r>
              <a:rPr lang="en-IE" sz="1800" dirty="0"/>
              <a:t>D</a:t>
            </a:r>
            <a:r>
              <a:rPr lang="en-IE" sz="1800" dirty="0" smtClean="0"/>
              <a:t>onnelly </a:t>
            </a:r>
          </a:p>
          <a:p>
            <a:pPr lvl="1"/>
            <a:r>
              <a:rPr lang="en-IE" sz="1800" dirty="0" smtClean="0"/>
              <a:t>Rebecca Ryan </a:t>
            </a:r>
          </a:p>
          <a:p>
            <a:r>
              <a:rPr lang="en-IE" sz="1800" b="1" u="sng" dirty="0" smtClean="0"/>
              <a:t>TY Students</a:t>
            </a:r>
          </a:p>
          <a:p>
            <a:pPr lvl="1"/>
            <a:r>
              <a:rPr lang="en-IE" sz="1800" dirty="0" smtClean="0"/>
              <a:t>Chelsea Moore </a:t>
            </a:r>
            <a:endParaRPr lang="en-IE" sz="1800" dirty="0"/>
          </a:p>
          <a:p>
            <a:r>
              <a:rPr lang="en-IE" sz="1800" b="1" u="sng" dirty="0"/>
              <a:t>5</a:t>
            </a:r>
            <a:r>
              <a:rPr lang="en-IE" sz="1800" b="1" u="sng" baseline="30000" dirty="0"/>
              <a:t>th</a:t>
            </a:r>
            <a:r>
              <a:rPr lang="en-IE" sz="1800" b="1" u="sng" dirty="0"/>
              <a:t> Year </a:t>
            </a:r>
            <a:r>
              <a:rPr lang="en-IE" sz="1800" b="1" u="sng" dirty="0" smtClean="0"/>
              <a:t>Students</a:t>
            </a:r>
          </a:p>
          <a:p>
            <a:pPr lvl="1"/>
            <a:r>
              <a:rPr lang="en-IE" sz="1800" dirty="0" smtClean="0"/>
              <a:t>Caroline Butler </a:t>
            </a:r>
            <a:r>
              <a:rPr lang="en-IE" sz="1800" dirty="0" err="1" smtClean="0"/>
              <a:t>Hallissey</a:t>
            </a:r>
            <a:r>
              <a:rPr lang="en-IE" sz="1800" dirty="0" smtClean="0"/>
              <a:t> </a:t>
            </a:r>
            <a:endParaRPr lang="en-IE" sz="1800" dirty="0"/>
          </a:p>
          <a:p>
            <a:r>
              <a:rPr lang="en-IE" sz="1800" b="1" u="sng" dirty="0" smtClean="0"/>
              <a:t>6</a:t>
            </a:r>
            <a:r>
              <a:rPr lang="en-IE" sz="1800" b="1" u="sng" baseline="30000" dirty="0" smtClean="0"/>
              <a:t>th</a:t>
            </a:r>
            <a:r>
              <a:rPr lang="en-IE" sz="1800" b="1" u="sng" dirty="0" smtClean="0"/>
              <a:t> Year Students </a:t>
            </a:r>
          </a:p>
          <a:p>
            <a:pPr lvl="1"/>
            <a:r>
              <a:rPr lang="en-IE" sz="1800" dirty="0" smtClean="0"/>
              <a:t>Emma Tobin </a:t>
            </a:r>
          </a:p>
          <a:p>
            <a:pPr lvl="1"/>
            <a:r>
              <a:rPr lang="en-IE" sz="1800" dirty="0" smtClean="0"/>
              <a:t>Kathryn </a:t>
            </a:r>
            <a:r>
              <a:rPr lang="en-IE" sz="1800" dirty="0"/>
              <a:t>W</a:t>
            </a:r>
            <a:r>
              <a:rPr lang="en-IE" sz="1800" dirty="0" smtClean="0"/>
              <a:t>helan </a:t>
            </a:r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33036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5" y="817582"/>
            <a:ext cx="7488832" cy="1202485"/>
          </a:xfrm>
        </p:spPr>
        <p:txBody>
          <a:bodyPr>
            <a:noAutofit/>
          </a:bodyPr>
          <a:lstStyle/>
          <a:p>
            <a:r>
              <a:rPr lang="en-IE" sz="5000" b="1" dirty="0" smtClean="0"/>
              <a:t>Special Attendance Award </a:t>
            </a:r>
            <a:endParaRPr lang="en-IE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119257"/>
            <a:ext cx="7128792" cy="36038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IE" sz="4000" dirty="0" smtClean="0"/>
          </a:p>
          <a:p>
            <a:pPr marL="0" indent="0" algn="ctr">
              <a:buNone/>
            </a:pPr>
            <a:endParaRPr lang="en-IE" sz="4000" b="1" dirty="0" smtClean="0"/>
          </a:p>
          <a:p>
            <a:pPr marL="0" indent="0" algn="ctr">
              <a:buNone/>
            </a:pPr>
            <a:r>
              <a:rPr lang="en-IE" sz="4000" b="1" dirty="0" smtClean="0"/>
              <a:t>One student who has missed no days in the 835 days since </a:t>
            </a:r>
            <a:r>
              <a:rPr lang="en-IE" sz="4000" b="1" u="sng" dirty="0" smtClean="0"/>
              <a:t>her</a:t>
            </a:r>
            <a:r>
              <a:rPr lang="en-IE" sz="4000" b="1" dirty="0" smtClean="0"/>
              <a:t> arrival at  RCS</a:t>
            </a:r>
            <a:endParaRPr lang="en-IE" sz="40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32856"/>
            <a:ext cx="2448272" cy="135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70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373" y="3485930"/>
            <a:ext cx="6965245" cy="1202485"/>
          </a:xfrm>
        </p:spPr>
        <p:txBody>
          <a:bodyPr>
            <a:noAutofit/>
          </a:bodyPr>
          <a:lstStyle/>
          <a:p>
            <a:r>
              <a:rPr lang="en-IE" sz="9600" b="1" dirty="0" smtClean="0">
                <a:effectLst>
                  <a:outerShdw blurRad="38100" dist="38100" dir="2700000" algn="tl">
                    <a:schemeClr val="bg2">
                      <a:alpha val="43000"/>
                    </a:schemeClr>
                  </a:outerShdw>
                </a:effectLst>
              </a:rPr>
              <a:t>Emma Tobin </a:t>
            </a:r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291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15616" y="817563"/>
            <a:ext cx="6840760" cy="4915693"/>
          </a:xfrm>
        </p:spPr>
        <p:txBody>
          <a:bodyPr>
            <a:normAutofit/>
          </a:bodyPr>
          <a:lstStyle/>
          <a:p>
            <a:r>
              <a:rPr lang="en-IE" sz="5500" b="1" dirty="0" smtClean="0"/>
              <a:t>Snap Printing Enterprise Award 2015</a:t>
            </a:r>
            <a:r>
              <a:rPr lang="en-IE" sz="5000" b="1" dirty="0" smtClean="0"/>
              <a:t/>
            </a:r>
            <a:br>
              <a:rPr lang="en-IE" sz="5000" b="1" dirty="0" smtClean="0"/>
            </a:br>
            <a:endParaRPr lang="en-IE" sz="5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078" y="4161365"/>
            <a:ext cx="2736305" cy="151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3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85867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501009"/>
            <a:ext cx="6965245" cy="432048"/>
          </a:xfrm>
        </p:spPr>
        <p:txBody>
          <a:bodyPr>
            <a:noAutofit/>
          </a:bodyPr>
          <a:lstStyle/>
          <a:p>
            <a:r>
              <a:rPr lang="en-IE" sz="5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5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Lisa Tobin </a:t>
            </a:r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731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15616" y="817563"/>
            <a:ext cx="6840760" cy="4627661"/>
          </a:xfrm>
        </p:spPr>
        <p:txBody>
          <a:bodyPr>
            <a:normAutofit/>
          </a:bodyPr>
          <a:lstStyle/>
          <a:p>
            <a:r>
              <a:rPr lang="en-IE" sz="6000" b="1" dirty="0" smtClean="0"/>
              <a:t>LCVP Portfolio Award 2015</a:t>
            </a:r>
            <a:r>
              <a:rPr lang="en-IE" sz="5000" b="1" dirty="0" smtClean="0"/>
              <a:t/>
            </a:r>
            <a:br>
              <a:rPr lang="en-IE" sz="5000" b="1" dirty="0" smtClean="0"/>
            </a:br>
            <a:endParaRPr lang="en-IE" sz="5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17032"/>
            <a:ext cx="4048889" cy="22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19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06" y="548680"/>
            <a:ext cx="7776864" cy="56691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501008"/>
            <a:ext cx="6965245" cy="1202485"/>
          </a:xfrm>
        </p:spPr>
        <p:txBody>
          <a:bodyPr>
            <a:noAutofit/>
          </a:bodyPr>
          <a:lstStyle/>
          <a:p>
            <a:r>
              <a:rPr lang="en-IE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Noirín McMahon </a:t>
            </a:r>
            <a:br>
              <a:rPr lang="en-IE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Ciara Roche </a:t>
            </a:r>
            <a:br>
              <a:rPr lang="en-IE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 O’ Hanlon</a:t>
            </a:r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671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87624" y="817563"/>
            <a:ext cx="6768752" cy="4627661"/>
          </a:xfrm>
        </p:spPr>
        <p:txBody>
          <a:bodyPr>
            <a:normAutofit/>
          </a:bodyPr>
          <a:lstStyle/>
          <a:p>
            <a:r>
              <a:rPr lang="en-IE" sz="5000" b="1" dirty="0" smtClean="0"/>
              <a:t>Successful Completion of 5</a:t>
            </a:r>
            <a:r>
              <a:rPr lang="en-IE" sz="5000" b="1" baseline="30000" dirty="0" smtClean="0"/>
              <a:t>th</a:t>
            </a:r>
            <a:r>
              <a:rPr lang="en-IE" sz="5000" b="1" dirty="0" smtClean="0"/>
              <a:t> Year LCVP Portfolio</a:t>
            </a:r>
            <a:br>
              <a:rPr lang="en-IE" sz="5000" b="1" dirty="0" smtClean="0"/>
            </a:br>
            <a:endParaRPr lang="en-IE" sz="5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853" y="3861048"/>
            <a:ext cx="4048889" cy="22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7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06" y="548680"/>
            <a:ext cx="7776864" cy="56691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501008"/>
            <a:ext cx="6965245" cy="1202485"/>
          </a:xfrm>
        </p:spPr>
        <p:txBody>
          <a:bodyPr>
            <a:noAutofit/>
          </a:bodyPr>
          <a:lstStyle/>
          <a:p>
            <a:r>
              <a:rPr lang="en-IE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Aíne</a:t>
            </a:r>
            <a:r>
              <a:rPr lang="en-IE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McGee</a:t>
            </a:r>
            <a:br>
              <a:rPr lang="en-IE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Connor Byrne </a:t>
            </a:r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548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87624" y="817563"/>
            <a:ext cx="6768752" cy="4627661"/>
          </a:xfrm>
        </p:spPr>
        <p:txBody>
          <a:bodyPr>
            <a:normAutofit/>
          </a:bodyPr>
          <a:lstStyle/>
          <a:p>
            <a:r>
              <a:rPr lang="en-IE" sz="6000" b="1" dirty="0" smtClean="0"/>
              <a:t>5</a:t>
            </a:r>
            <a:r>
              <a:rPr lang="en-IE" sz="6000" b="1" baseline="30000" dirty="0" smtClean="0"/>
              <a:t>th</a:t>
            </a:r>
            <a:r>
              <a:rPr lang="en-IE" sz="6000" b="1" dirty="0" smtClean="0"/>
              <a:t> Year L.C.V.P. Awards </a:t>
            </a:r>
            <a:r>
              <a:rPr lang="en-IE" sz="5000" b="1" dirty="0" smtClean="0"/>
              <a:t/>
            </a:r>
            <a:br>
              <a:rPr lang="en-IE" sz="5000" b="1" dirty="0" smtClean="0"/>
            </a:br>
            <a:endParaRPr lang="en-IE" sz="5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852" y="3645024"/>
            <a:ext cx="4048889" cy="22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62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59632" y="836712"/>
            <a:ext cx="3200400" cy="4968552"/>
          </a:xfrm>
        </p:spPr>
        <p:txBody>
          <a:bodyPr>
            <a:normAutofit lnSpcReduction="10000"/>
          </a:bodyPr>
          <a:lstStyle/>
          <a:p>
            <a:endParaRPr lang="en-IE" sz="2000" dirty="0" smtClean="0"/>
          </a:p>
          <a:p>
            <a:r>
              <a:rPr lang="en-IE" sz="2200" b="1" dirty="0" smtClean="0"/>
              <a:t>Claire </a:t>
            </a:r>
            <a:r>
              <a:rPr lang="en-IE" sz="2200" b="1" dirty="0" err="1" smtClean="0"/>
              <a:t>Kildea</a:t>
            </a:r>
            <a:r>
              <a:rPr lang="en-IE" sz="2200" b="1" dirty="0" smtClean="0"/>
              <a:t> </a:t>
            </a:r>
          </a:p>
          <a:p>
            <a:r>
              <a:rPr lang="en-IE" sz="2200" b="1" dirty="0" smtClean="0"/>
              <a:t>Nicole Keating </a:t>
            </a:r>
          </a:p>
          <a:p>
            <a:r>
              <a:rPr lang="en-IE" sz="2200" b="1" dirty="0" smtClean="0"/>
              <a:t>Claire Chapman </a:t>
            </a:r>
          </a:p>
          <a:p>
            <a:r>
              <a:rPr lang="en-IE" sz="2200" b="1" dirty="0" smtClean="0"/>
              <a:t>Kelly </a:t>
            </a:r>
            <a:r>
              <a:rPr lang="en-IE" sz="2200" b="1" dirty="0" err="1" smtClean="0"/>
              <a:t>Duffin</a:t>
            </a:r>
            <a:r>
              <a:rPr lang="en-IE" sz="2200" b="1" dirty="0" smtClean="0"/>
              <a:t> </a:t>
            </a:r>
          </a:p>
          <a:p>
            <a:r>
              <a:rPr lang="en-IE" sz="2200" b="1" dirty="0" smtClean="0"/>
              <a:t>Linda Bradley </a:t>
            </a:r>
          </a:p>
          <a:p>
            <a:r>
              <a:rPr lang="en-IE" sz="2200" b="1" dirty="0" smtClean="0"/>
              <a:t>Tara Stafford </a:t>
            </a:r>
          </a:p>
          <a:p>
            <a:r>
              <a:rPr lang="en-IE" sz="2200" b="1" dirty="0" smtClean="0"/>
              <a:t>Rachel </a:t>
            </a:r>
            <a:r>
              <a:rPr lang="en-IE" sz="2200" b="1" dirty="0" err="1" smtClean="0"/>
              <a:t>Croke</a:t>
            </a:r>
            <a:r>
              <a:rPr lang="en-IE" sz="2200" b="1" dirty="0" smtClean="0"/>
              <a:t> </a:t>
            </a:r>
          </a:p>
          <a:p>
            <a:r>
              <a:rPr lang="en-IE" sz="2200" b="1" dirty="0" smtClean="0"/>
              <a:t>Jessica </a:t>
            </a:r>
            <a:r>
              <a:rPr lang="en-IE" sz="2200" b="1" dirty="0" err="1" smtClean="0"/>
              <a:t>Sinnott</a:t>
            </a:r>
            <a:r>
              <a:rPr lang="en-IE" sz="2200" b="1" dirty="0" smtClean="0"/>
              <a:t> </a:t>
            </a:r>
          </a:p>
          <a:p>
            <a:r>
              <a:rPr lang="en-IE" sz="2200" b="1" dirty="0" smtClean="0"/>
              <a:t>Jade Kelly </a:t>
            </a:r>
          </a:p>
          <a:p>
            <a:r>
              <a:rPr lang="en-IE" sz="2200" b="1" dirty="0" err="1" smtClean="0"/>
              <a:t>Alaoisá</a:t>
            </a:r>
            <a:r>
              <a:rPr lang="en-IE" sz="2200" b="1" dirty="0" smtClean="0"/>
              <a:t> O’ </a:t>
            </a:r>
            <a:r>
              <a:rPr lang="en-IE" sz="2200" b="1" dirty="0" err="1" smtClean="0"/>
              <a:t>Keeffe</a:t>
            </a:r>
            <a:endParaRPr lang="en-IE" sz="2200" b="1" dirty="0" smtClean="0"/>
          </a:p>
          <a:p>
            <a:r>
              <a:rPr lang="en-IE" sz="2200" b="1" dirty="0" smtClean="0"/>
              <a:t>Heather Kelly </a:t>
            </a:r>
          </a:p>
          <a:p>
            <a:r>
              <a:rPr lang="en-IE" sz="2200" b="1" dirty="0" smtClean="0"/>
              <a:t>Sasha </a:t>
            </a:r>
            <a:r>
              <a:rPr lang="en-IE" sz="2200" b="1" dirty="0" err="1" smtClean="0"/>
              <a:t>Parle</a:t>
            </a:r>
            <a:r>
              <a:rPr lang="en-IE" sz="2200" b="1" dirty="0" smtClean="0"/>
              <a:t> </a:t>
            </a:r>
          </a:p>
          <a:p>
            <a:endParaRPr lang="en-IE" sz="1400" dirty="0" smtClean="0"/>
          </a:p>
          <a:p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63440" y="692696"/>
            <a:ext cx="3200400" cy="50318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dirty="0" smtClean="0"/>
          </a:p>
          <a:p>
            <a:r>
              <a:rPr lang="en-IE" sz="2200" b="1" dirty="0" smtClean="0"/>
              <a:t>Alison Molloy </a:t>
            </a:r>
          </a:p>
          <a:p>
            <a:r>
              <a:rPr lang="en-IE" sz="2200" b="1" dirty="0" smtClean="0"/>
              <a:t>Katie </a:t>
            </a:r>
            <a:r>
              <a:rPr lang="en-IE" sz="2200" b="1" dirty="0" err="1" smtClean="0"/>
              <a:t>Drohan</a:t>
            </a:r>
            <a:r>
              <a:rPr lang="en-IE" sz="2200" b="1" dirty="0" smtClean="0"/>
              <a:t> </a:t>
            </a:r>
          </a:p>
          <a:p>
            <a:r>
              <a:rPr lang="en-IE" sz="2200" b="1" dirty="0" smtClean="0"/>
              <a:t>Sasha Walsh </a:t>
            </a:r>
          </a:p>
          <a:p>
            <a:r>
              <a:rPr lang="en-IE" sz="2200" b="1" dirty="0" smtClean="0"/>
              <a:t>Caitlin Rudd </a:t>
            </a:r>
          </a:p>
          <a:p>
            <a:r>
              <a:rPr lang="en-IE" sz="2200" b="1" dirty="0" smtClean="0"/>
              <a:t>Laura Cullen </a:t>
            </a:r>
          </a:p>
          <a:p>
            <a:r>
              <a:rPr lang="en-IE" sz="2200" b="1" dirty="0" smtClean="0"/>
              <a:t>Leah Molloy </a:t>
            </a:r>
          </a:p>
          <a:p>
            <a:r>
              <a:rPr lang="en-IE" sz="2200" b="1" dirty="0"/>
              <a:t>Agatha </a:t>
            </a:r>
            <a:r>
              <a:rPr lang="en-IE" sz="2200" b="1" dirty="0" err="1"/>
              <a:t>Cylwich</a:t>
            </a:r>
            <a:r>
              <a:rPr lang="en-IE" sz="2200" b="1" dirty="0"/>
              <a:t> </a:t>
            </a:r>
          </a:p>
          <a:p>
            <a:r>
              <a:rPr lang="en-IE" sz="2200" b="1" dirty="0" err="1" smtClean="0"/>
              <a:t>Caoimhe</a:t>
            </a:r>
            <a:r>
              <a:rPr lang="en-IE" sz="2200" b="1" dirty="0" smtClean="0"/>
              <a:t> Fitzpatrick </a:t>
            </a:r>
          </a:p>
          <a:p>
            <a:r>
              <a:rPr lang="en-IE" sz="2200" b="1" dirty="0" err="1" smtClean="0"/>
              <a:t>Alanah</a:t>
            </a:r>
            <a:r>
              <a:rPr lang="en-IE" sz="2200" b="1" dirty="0" smtClean="0"/>
              <a:t> Flood </a:t>
            </a:r>
          </a:p>
          <a:p>
            <a:r>
              <a:rPr lang="en-IE" sz="2200" b="1" dirty="0" smtClean="0"/>
              <a:t>Alana Kavanagh Morton </a:t>
            </a:r>
            <a:endParaRPr lang="en-IE" sz="2200" b="1" dirty="0"/>
          </a:p>
        </p:txBody>
      </p:sp>
    </p:spTree>
    <p:extLst>
      <p:ext uri="{BB962C8B-B14F-4D97-AF65-F5344CB8AC3E}">
        <p14:creationId xmlns:p14="http://schemas.microsoft.com/office/powerpoint/2010/main" val="25308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06" y="548680"/>
            <a:ext cx="7776864" cy="56691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8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8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IE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ecipients of “Done Deal” T-shirts </a:t>
            </a:r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IE" sz="3000" b="1" dirty="0" smtClean="0"/>
              <a:t>Megan Walsh </a:t>
            </a:r>
          </a:p>
          <a:p>
            <a:r>
              <a:rPr lang="en-IE" sz="3000" b="1" dirty="0" smtClean="0"/>
              <a:t>Chloe Waters </a:t>
            </a:r>
          </a:p>
          <a:p>
            <a:r>
              <a:rPr lang="en-IE" sz="3000" b="1" dirty="0" smtClean="0"/>
              <a:t>Tara Stafford </a:t>
            </a:r>
          </a:p>
          <a:p>
            <a:r>
              <a:rPr lang="en-IE" sz="3000" b="1" dirty="0" smtClean="0"/>
              <a:t>Emily Kelly </a:t>
            </a:r>
          </a:p>
          <a:p>
            <a:r>
              <a:rPr lang="en-IE" sz="3000" b="1" dirty="0" err="1" smtClean="0"/>
              <a:t>Ríonagh</a:t>
            </a:r>
            <a:r>
              <a:rPr lang="en-IE" sz="3000" b="1" dirty="0" smtClean="0"/>
              <a:t> Mullins </a:t>
            </a:r>
          </a:p>
          <a:p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IE" sz="3000" b="1" dirty="0" err="1" smtClean="0"/>
              <a:t>Siobhán</a:t>
            </a:r>
            <a:r>
              <a:rPr lang="en-IE" sz="3000" b="1" dirty="0" smtClean="0"/>
              <a:t> Rowe </a:t>
            </a:r>
          </a:p>
          <a:p>
            <a:r>
              <a:rPr lang="en-IE" sz="3000" b="1" dirty="0" smtClean="0"/>
              <a:t>Caroline Butler </a:t>
            </a:r>
            <a:r>
              <a:rPr lang="en-IE" sz="3000" b="1" dirty="0" err="1" smtClean="0"/>
              <a:t>Hallissey</a:t>
            </a:r>
            <a:r>
              <a:rPr lang="en-IE" sz="3000" b="1" dirty="0" smtClean="0"/>
              <a:t> </a:t>
            </a:r>
          </a:p>
          <a:p>
            <a:r>
              <a:rPr lang="en-IE" sz="3000" b="1" dirty="0" smtClean="0"/>
              <a:t>Laura Waters</a:t>
            </a:r>
          </a:p>
          <a:p>
            <a:r>
              <a:rPr lang="en-IE" sz="3000" b="1" dirty="0" smtClean="0"/>
              <a:t>Hayleigh </a:t>
            </a:r>
            <a:r>
              <a:rPr lang="en-IE" sz="3000" b="1" dirty="0"/>
              <a:t>Foley Saunders </a:t>
            </a:r>
          </a:p>
          <a:p>
            <a:endParaRPr lang="en-IE" sz="3000" b="1" dirty="0" smtClean="0"/>
          </a:p>
          <a:p>
            <a:endParaRPr lang="en-IE" sz="3000" b="1" dirty="0"/>
          </a:p>
        </p:txBody>
      </p:sp>
    </p:spTree>
    <p:extLst>
      <p:ext uri="{BB962C8B-B14F-4D97-AF65-F5344CB8AC3E}">
        <p14:creationId xmlns:p14="http://schemas.microsoft.com/office/powerpoint/2010/main" val="135942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03648" y="817563"/>
            <a:ext cx="6408712" cy="4627661"/>
          </a:xfrm>
        </p:spPr>
        <p:txBody>
          <a:bodyPr>
            <a:normAutofit/>
          </a:bodyPr>
          <a:lstStyle/>
          <a:p>
            <a:r>
              <a:rPr lang="en-IE" sz="6000" b="1" dirty="0" smtClean="0"/>
              <a:t>Junior Physics Award 2015</a:t>
            </a:r>
            <a:r>
              <a:rPr lang="en-IE" sz="5000" b="1" dirty="0" smtClean="0"/>
              <a:t/>
            </a:r>
            <a:br>
              <a:rPr lang="en-IE" sz="5000" b="1" dirty="0" smtClean="0"/>
            </a:br>
            <a:endParaRPr lang="en-IE" sz="5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17032"/>
            <a:ext cx="4048889" cy="22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41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776864" cy="56691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63040" y="2119257"/>
            <a:ext cx="6637352" cy="36038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E" sz="8000" b="1" dirty="0" smtClean="0">
                <a:latin typeface="+mj-lt"/>
              </a:rPr>
              <a:t>Sam Elliot</a:t>
            </a:r>
          </a:p>
          <a:p>
            <a:pPr marL="0" indent="0" algn="ctr">
              <a:buNone/>
            </a:pPr>
            <a:r>
              <a:rPr lang="en-IE" sz="8000" b="1" dirty="0" err="1" smtClean="0">
                <a:latin typeface="+mj-lt"/>
              </a:rPr>
              <a:t>Arán</a:t>
            </a:r>
            <a:r>
              <a:rPr lang="en-IE" sz="8000" b="1" dirty="0" smtClean="0">
                <a:latin typeface="+mj-lt"/>
              </a:rPr>
              <a:t> Murphy </a:t>
            </a:r>
            <a:endParaRPr lang="en-IE" sz="8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093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03648" y="817563"/>
            <a:ext cx="6480720" cy="4627661"/>
          </a:xfrm>
        </p:spPr>
        <p:txBody>
          <a:bodyPr>
            <a:normAutofit/>
          </a:bodyPr>
          <a:lstStyle/>
          <a:p>
            <a:r>
              <a:rPr lang="en-IE" sz="6000" b="1" dirty="0" smtClean="0"/>
              <a:t>Senior Physics Award 2015</a:t>
            </a:r>
            <a:r>
              <a:rPr lang="en-IE" sz="5000" b="1" dirty="0" smtClean="0"/>
              <a:t/>
            </a:r>
            <a:br>
              <a:rPr lang="en-IE" sz="5000" b="1" dirty="0" smtClean="0"/>
            </a:br>
            <a:endParaRPr lang="en-IE" sz="5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17032"/>
            <a:ext cx="4048889" cy="22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69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06" y="548680"/>
            <a:ext cx="7776864" cy="56691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63040" y="1196752"/>
            <a:ext cx="6196405" cy="4526317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IE" sz="21600" b="1" dirty="0">
                <a:latin typeface="+mj-lt"/>
              </a:rPr>
              <a:t>Samantha Mackey </a:t>
            </a:r>
            <a:r>
              <a:rPr lang="en-IE" sz="21600" b="1" dirty="0" smtClean="0">
                <a:latin typeface="+mj-lt"/>
              </a:rPr>
              <a:t>O’ </a:t>
            </a:r>
            <a:r>
              <a:rPr lang="en-IE" sz="21600" b="1" dirty="0">
                <a:latin typeface="+mj-lt"/>
              </a:rPr>
              <a:t>Grady </a:t>
            </a:r>
            <a:r>
              <a:rPr lang="en-IE" sz="21600" b="1" dirty="0" smtClean="0">
                <a:latin typeface="+mj-lt"/>
              </a:rPr>
              <a:t>&amp; </a:t>
            </a:r>
          </a:p>
          <a:p>
            <a:pPr marL="0" indent="0" algn="ctr">
              <a:buNone/>
            </a:pPr>
            <a:r>
              <a:rPr lang="en-IE" sz="21600" b="1" dirty="0" err="1" smtClean="0">
                <a:latin typeface="+mj-lt"/>
              </a:rPr>
              <a:t>Aíne</a:t>
            </a:r>
            <a:r>
              <a:rPr lang="en-IE" sz="21600" b="1" dirty="0" smtClean="0">
                <a:latin typeface="+mj-lt"/>
              </a:rPr>
              <a:t> </a:t>
            </a:r>
            <a:r>
              <a:rPr lang="en-IE" sz="21600" b="1" dirty="0">
                <a:latin typeface="+mj-lt"/>
              </a:rPr>
              <a:t>McGee</a:t>
            </a:r>
          </a:p>
          <a:p>
            <a:pPr marL="0" indent="0" algn="ctr">
              <a:buNone/>
            </a:pPr>
            <a:endParaRPr lang="en-IE" sz="21600" b="1" dirty="0" smtClean="0">
              <a:latin typeface="+mj-lt"/>
            </a:endParaRPr>
          </a:p>
          <a:p>
            <a:pPr marL="0" indent="0" algn="ctr">
              <a:buNone/>
            </a:pPr>
            <a:r>
              <a:rPr lang="en-IE" sz="21600" b="1" dirty="0" smtClean="0">
                <a:latin typeface="+mj-lt"/>
              </a:rPr>
              <a:t>Graham </a:t>
            </a:r>
            <a:r>
              <a:rPr lang="en-IE" sz="21600" b="1" dirty="0">
                <a:latin typeface="+mj-lt"/>
              </a:rPr>
              <a:t>Doyle 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0093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59632" y="817563"/>
            <a:ext cx="6480720" cy="4699669"/>
          </a:xfrm>
        </p:spPr>
        <p:txBody>
          <a:bodyPr>
            <a:normAutofit/>
          </a:bodyPr>
          <a:lstStyle/>
          <a:p>
            <a:r>
              <a:rPr lang="en-IE" sz="7000" b="1" dirty="0" smtClean="0"/>
              <a:t>6</a:t>
            </a:r>
            <a:r>
              <a:rPr lang="en-IE" sz="7000" b="1" baseline="30000" dirty="0" smtClean="0"/>
              <a:t>th</a:t>
            </a:r>
            <a:r>
              <a:rPr lang="en-IE" sz="7000" b="1" dirty="0" smtClean="0"/>
              <a:t> Year Art</a:t>
            </a:r>
            <a:br>
              <a:rPr lang="en-IE" sz="7000" b="1" dirty="0" smtClean="0"/>
            </a:br>
            <a:r>
              <a:rPr lang="en-IE" sz="7000" b="1" dirty="0" smtClean="0"/>
              <a:t>Award 2015</a:t>
            </a:r>
            <a:r>
              <a:rPr lang="en-IE" sz="5000" b="1" dirty="0" smtClean="0"/>
              <a:t/>
            </a:r>
            <a:br>
              <a:rPr lang="en-IE" sz="5000" b="1" dirty="0" smtClean="0"/>
            </a:br>
            <a:endParaRPr lang="en-IE" sz="5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60034"/>
            <a:ext cx="2608729" cy="144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6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79" y="548680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IE" sz="6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IE" sz="60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727200" y="2060848"/>
            <a:ext cx="5712179" cy="3199774"/>
          </a:xfrm>
        </p:spPr>
        <p:txBody>
          <a:bodyPr>
            <a:normAutofit fontScale="92500" lnSpcReduction="10000"/>
          </a:bodyPr>
          <a:lstStyle/>
          <a:p>
            <a:r>
              <a:rPr lang="en-IE" sz="11300" b="1" dirty="0" smtClean="0">
                <a:solidFill>
                  <a:schemeClr val="tx1"/>
                </a:solidFill>
                <a:latin typeface="+mj-lt"/>
              </a:rPr>
              <a:t>Aoife O’ Hara </a:t>
            </a:r>
            <a:endParaRPr lang="en-IE" sz="113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671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59632" y="817563"/>
            <a:ext cx="6624736" cy="4699669"/>
          </a:xfrm>
        </p:spPr>
        <p:txBody>
          <a:bodyPr>
            <a:normAutofit/>
          </a:bodyPr>
          <a:lstStyle/>
          <a:p>
            <a:r>
              <a:rPr lang="en-IE" sz="6000" b="1" dirty="0" smtClean="0"/>
              <a:t>6</a:t>
            </a:r>
            <a:r>
              <a:rPr lang="en-IE" sz="6000" b="1" baseline="30000" dirty="0" smtClean="0"/>
              <a:t>th</a:t>
            </a:r>
            <a:r>
              <a:rPr lang="en-IE" sz="6000" b="1" dirty="0" smtClean="0"/>
              <a:t> Year </a:t>
            </a:r>
            <a:br>
              <a:rPr lang="en-IE" sz="6000" b="1" dirty="0" smtClean="0"/>
            </a:br>
            <a:r>
              <a:rPr lang="en-IE" sz="6000" b="1" dirty="0" smtClean="0"/>
              <a:t>Art- History </a:t>
            </a:r>
            <a:br>
              <a:rPr lang="en-IE" sz="6000" b="1" dirty="0" smtClean="0"/>
            </a:br>
            <a:r>
              <a:rPr lang="en-IE" sz="6000" b="1" dirty="0" smtClean="0"/>
              <a:t>Award 2015</a:t>
            </a:r>
            <a:r>
              <a:rPr lang="en-IE" sz="5000" b="1" dirty="0" smtClean="0"/>
              <a:t/>
            </a:r>
            <a:br>
              <a:rPr lang="en-IE" sz="5000" b="1" dirty="0" smtClean="0"/>
            </a:br>
            <a:endParaRPr lang="en-IE" sz="5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399" y="4149080"/>
            <a:ext cx="2608729" cy="144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37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33" y="700066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08920"/>
            <a:ext cx="6893237" cy="1994573"/>
          </a:xfrm>
        </p:spPr>
        <p:txBody>
          <a:bodyPr>
            <a:noAutofit/>
          </a:bodyPr>
          <a:lstStyle/>
          <a:p>
            <a:r>
              <a:rPr lang="en-IE" sz="9600" b="1" dirty="0" smtClean="0">
                <a:effectLst/>
              </a:rPr>
              <a:t>Maggie </a:t>
            </a:r>
            <a:r>
              <a:rPr lang="en-IE" sz="9600" b="1" dirty="0" err="1" smtClean="0">
                <a:effectLst/>
              </a:rPr>
              <a:t>Shalloe</a:t>
            </a:r>
            <a:r>
              <a:rPr lang="en-IE" sz="9600" b="1" dirty="0" smtClean="0">
                <a:effectLst/>
              </a:rPr>
              <a:t> </a:t>
            </a:r>
            <a:endParaRPr lang="en-IE" sz="96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204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43608" y="817563"/>
            <a:ext cx="7128792" cy="4555653"/>
          </a:xfrm>
        </p:spPr>
        <p:txBody>
          <a:bodyPr>
            <a:normAutofit/>
          </a:bodyPr>
          <a:lstStyle/>
          <a:p>
            <a:r>
              <a:rPr lang="en-IE" sz="6000" b="1" dirty="0" smtClean="0"/>
              <a:t>3</a:t>
            </a:r>
            <a:r>
              <a:rPr lang="en-IE" sz="6000" b="1" baseline="30000" dirty="0" smtClean="0"/>
              <a:t>rd</a:t>
            </a:r>
            <a:r>
              <a:rPr lang="en-IE" sz="6000" b="1" dirty="0" smtClean="0"/>
              <a:t> Year Metal Work</a:t>
            </a:r>
            <a:r>
              <a:rPr lang="en-IE" sz="6000" b="1" dirty="0"/>
              <a:t/>
            </a:r>
            <a:br>
              <a:rPr lang="en-IE" sz="6000" b="1" dirty="0"/>
            </a:br>
            <a:r>
              <a:rPr lang="en-IE" sz="6000" b="1" dirty="0" smtClean="0"/>
              <a:t> Best Project 2015</a:t>
            </a:r>
            <a:r>
              <a:rPr lang="en-IE" sz="5000" b="1" dirty="0" smtClean="0"/>
              <a:t/>
            </a:r>
            <a:br>
              <a:rPr lang="en-IE" sz="5000" b="1" dirty="0" smtClean="0"/>
            </a:br>
            <a:endParaRPr lang="en-IE" sz="5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709" y="3861048"/>
            <a:ext cx="2608729" cy="144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22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3600" b="1" dirty="0" smtClean="0"/>
              <a:t>Catering Committee 2014/2015</a:t>
            </a: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IE" sz="4000" dirty="0" smtClean="0"/>
          </a:p>
          <a:p>
            <a:pPr marL="0" indent="0" algn="ctr">
              <a:buNone/>
            </a:pPr>
            <a:r>
              <a:rPr lang="en-IE" sz="4000" dirty="0" smtClean="0"/>
              <a:t>Well done on all your hard work to the following students…</a:t>
            </a:r>
            <a:endParaRPr lang="en-IE" sz="4000" dirty="0"/>
          </a:p>
        </p:txBody>
      </p:sp>
      <p:pic>
        <p:nvPicPr>
          <p:cNvPr id="1030" name="Picture 6" descr="http://t0.gstatic.com/images?q=tbn:ANd9GcRyjp2cp3dKL1AMS17FDDyOYOEwP03b2gRgGoDUiXyLQX8-DOof6NNRldVZ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80928"/>
            <a:ext cx="121920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About Mrs Doy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950" y="1428403"/>
            <a:ext cx="302946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905291"/>
            <a:ext cx="1584176" cy="87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25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507296" cy="5472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9600" b="1" dirty="0" smtClean="0">
                <a:latin typeface="+mj-lt"/>
              </a:rPr>
              <a:t>Michael Whelan </a:t>
            </a:r>
            <a:endParaRPr lang="en-IE" sz="9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671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15616" y="836712"/>
            <a:ext cx="6912768" cy="4699669"/>
          </a:xfrm>
        </p:spPr>
        <p:txBody>
          <a:bodyPr>
            <a:normAutofit/>
          </a:bodyPr>
          <a:lstStyle/>
          <a:p>
            <a:r>
              <a:rPr lang="en-IE" sz="6000" b="1" dirty="0" smtClean="0"/>
              <a:t>6</a:t>
            </a:r>
            <a:r>
              <a:rPr lang="en-IE" sz="6000" b="1" baseline="30000" dirty="0" smtClean="0"/>
              <a:t>th</a:t>
            </a:r>
            <a:r>
              <a:rPr lang="en-IE" sz="6000" b="1" dirty="0" smtClean="0"/>
              <a:t> Year Engineering</a:t>
            </a:r>
            <a:r>
              <a:rPr lang="en-IE" sz="6000" b="1" dirty="0"/>
              <a:t/>
            </a:r>
            <a:br>
              <a:rPr lang="en-IE" sz="6000" b="1" dirty="0"/>
            </a:br>
            <a:r>
              <a:rPr lang="en-IE" sz="6000" b="1" dirty="0" smtClean="0"/>
              <a:t>Best Project 2015</a:t>
            </a:r>
            <a:endParaRPr lang="en-IE" sz="6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4653136"/>
            <a:ext cx="2608729" cy="144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1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9600" b="1" dirty="0" smtClean="0">
                <a:latin typeface="+mj-lt"/>
              </a:rPr>
              <a:t>John </a:t>
            </a:r>
            <a:r>
              <a:rPr lang="en-IE" sz="9600" b="1" dirty="0" err="1" smtClean="0">
                <a:latin typeface="+mj-lt"/>
              </a:rPr>
              <a:t>Colfer</a:t>
            </a:r>
            <a:r>
              <a:rPr lang="en-IE" sz="9600" b="1" dirty="0" smtClean="0">
                <a:latin typeface="+mj-lt"/>
              </a:rPr>
              <a:t> </a:t>
            </a:r>
            <a:endParaRPr lang="en-IE" sz="9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671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59632" y="817563"/>
            <a:ext cx="6552728" cy="4627661"/>
          </a:xfrm>
        </p:spPr>
        <p:txBody>
          <a:bodyPr>
            <a:normAutofit/>
          </a:bodyPr>
          <a:lstStyle/>
          <a:p>
            <a:r>
              <a:rPr lang="en-IE" sz="6000" b="1" dirty="0" smtClean="0"/>
              <a:t>3</a:t>
            </a:r>
            <a:r>
              <a:rPr lang="en-IE" sz="6000" b="1" baseline="30000" dirty="0" smtClean="0"/>
              <a:t>rd</a:t>
            </a:r>
            <a:r>
              <a:rPr lang="en-IE" sz="6000" b="1" dirty="0" smtClean="0"/>
              <a:t> Year </a:t>
            </a:r>
            <a:br>
              <a:rPr lang="en-IE" sz="6000" b="1" dirty="0" smtClean="0"/>
            </a:br>
            <a:r>
              <a:rPr lang="en-IE" sz="6000" b="1" dirty="0" smtClean="0"/>
              <a:t>Wood Work</a:t>
            </a:r>
            <a:br>
              <a:rPr lang="en-IE" sz="6000" b="1" dirty="0" smtClean="0"/>
            </a:br>
            <a:r>
              <a:rPr lang="en-IE" sz="6000" b="1" dirty="0" smtClean="0"/>
              <a:t>Best Project 2015</a:t>
            </a:r>
            <a:endParaRPr lang="en-IE" sz="6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853" y="4581128"/>
            <a:ext cx="2608729" cy="144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50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5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5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5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9600" b="1" dirty="0" smtClean="0"/>
              <a:t>Conor Watkins </a:t>
            </a:r>
            <a:endParaRPr lang="en-IE" sz="9600" b="1" dirty="0"/>
          </a:p>
        </p:txBody>
      </p:sp>
    </p:spTree>
    <p:extLst>
      <p:ext uri="{BB962C8B-B14F-4D97-AF65-F5344CB8AC3E}">
        <p14:creationId xmlns:p14="http://schemas.microsoft.com/office/powerpoint/2010/main" val="314671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15616" y="817563"/>
            <a:ext cx="6984776" cy="4699669"/>
          </a:xfrm>
        </p:spPr>
        <p:txBody>
          <a:bodyPr>
            <a:normAutofit/>
          </a:bodyPr>
          <a:lstStyle/>
          <a:p>
            <a:r>
              <a:rPr lang="en-IE" sz="6000" b="1" dirty="0" smtClean="0"/>
              <a:t>6</a:t>
            </a:r>
            <a:r>
              <a:rPr lang="en-IE" sz="6000" b="1" baseline="30000" dirty="0" smtClean="0"/>
              <a:t>th</a:t>
            </a:r>
            <a:r>
              <a:rPr lang="en-IE" sz="6000" b="1" dirty="0" smtClean="0"/>
              <a:t> Year Construction </a:t>
            </a:r>
            <a:br>
              <a:rPr lang="en-IE" sz="6000" b="1" dirty="0" smtClean="0"/>
            </a:br>
            <a:r>
              <a:rPr lang="en-IE" sz="6000" b="1" dirty="0"/>
              <a:t/>
            </a:r>
            <a:br>
              <a:rPr lang="en-IE" sz="6000" b="1" dirty="0"/>
            </a:br>
            <a:r>
              <a:rPr lang="en-IE" sz="6000" b="1" dirty="0" smtClean="0"/>
              <a:t>Best Project 2015</a:t>
            </a:r>
            <a:r>
              <a:rPr lang="en-IE" sz="5000" b="1" dirty="0" smtClean="0"/>
              <a:t/>
            </a:r>
            <a:br>
              <a:rPr lang="en-IE" sz="5000" b="1" dirty="0" smtClean="0"/>
            </a:br>
            <a:endParaRPr lang="en-IE" sz="5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967" y="4653136"/>
            <a:ext cx="2608729" cy="144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73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564904"/>
            <a:ext cx="6965245" cy="2138589"/>
          </a:xfrm>
        </p:spPr>
        <p:txBody>
          <a:bodyPr>
            <a:noAutofit/>
          </a:bodyPr>
          <a:lstStyle/>
          <a:p>
            <a:r>
              <a:rPr lang="en-IE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Kean Kervick </a:t>
            </a:r>
            <a:endParaRPr lang="en-IE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671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59632" y="817563"/>
            <a:ext cx="6624736" cy="4915693"/>
          </a:xfrm>
        </p:spPr>
        <p:txBody>
          <a:bodyPr>
            <a:normAutofit/>
          </a:bodyPr>
          <a:lstStyle/>
          <a:p>
            <a:r>
              <a:rPr lang="en-IE" sz="6000" b="1" dirty="0" smtClean="0"/>
              <a:t>DCG Assignment of the Year 2015</a:t>
            </a:r>
            <a:r>
              <a:rPr lang="en-IE" sz="5000" b="1" dirty="0" smtClean="0"/>
              <a:t/>
            </a:r>
            <a:br>
              <a:rPr lang="en-IE" sz="5000" b="1" dirty="0" smtClean="0"/>
            </a:br>
            <a:endParaRPr lang="en-IE" sz="5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93134"/>
            <a:ext cx="2608729" cy="144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33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45" y="764704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420888"/>
            <a:ext cx="6965245" cy="2282605"/>
          </a:xfrm>
        </p:spPr>
        <p:txBody>
          <a:bodyPr>
            <a:noAutofit/>
          </a:bodyPr>
          <a:lstStyle/>
          <a:p>
            <a:r>
              <a:rPr lang="en-IE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Emma Tobin </a:t>
            </a:r>
            <a:endParaRPr lang="en-IE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669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59632" y="817563"/>
            <a:ext cx="6552728" cy="5059709"/>
          </a:xfrm>
        </p:spPr>
        <p:txBody>
          <a:bodyPr>
            <a:normAutofit/>
          </a:bodyPr>
          <a:lstStyle/>
          <a:p>
            <a:r>
              <a:rPr lang="en-IE" sz="6000" b="1" dirty="0" smtClean="0"/>
              <a:t>3</a:t>
            </a:r>
            <a:r>
              <a:rPr lang="en-IE" sz="6000" b="1" baseline="30000" dirty="0" smtClean="0"/>
              <a:t>rd</a:t>
            </a:r>
            <a:r>
              <a:rPr lang="en-IE" sz="6000" b="1" dirty="0" smtClean="0"/>
              <a:t> Year Needle-Work</a:t>
            </a:r>
            <a:r>
              <a:rPr lang="en-IE" sz="5500" b="1" dirty="0"/>
              <a:t/>
            </a:r>
            <a:br>
              <a:rPr lang="en-IE" sz="5500" b="1" dirty="0"/>
            </a:br>
            <a:r>
              <a:rPr lang="en-IE" sz="5500" b="1" dirty="0" smtClean="0"/>
              <a:t/>
            </a:r>
            <a:br>
              <a:rPr lang="en-IE" sz="5500" b="1" dirty="0" smtClean="0"/>
            </a:br>
            <a:r>
              <a:rPr lang="en-IE" sz="5500" b="1" dirty="0" smtClean="0"/>
              <a:t>Best Project 2015</a:t>
            </a:r>
            <a:r>
              <a:rPr lang="en-IE" sz="5000" b="1" dirty="0" smtClean="0"/>
              <a:t/>
            </a:r>
            <a:br>
              <a:rPr lang="en-IE" sz="5000" b="1" dirty="0" smtClean="0"/>
            </a:br>
            <a:endParaRPr lang="en-IE" sz="5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873" y="4725144"/>
            <a:ext cx="2608729" cy="144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16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2" y="692696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6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6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6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6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6000" b="1" dirty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6000" b="1" dirty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9600" b="1" dirty="0"/>
              <a:t/>
            </a:r>
            <a:br>
              <a:rPr lang="en-IE" sz="9600" b="1" dirty="0"/>
            </a:br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IE" sz="4500" b="1" dirty="0" smtClean="0">
                <a:latin typeface="+mj-lt"/>
              </a:rPr>
              <a:t>Charlotte </a:t>
            </a:r>
            <a:r>
              <a:rPr lang="en-IE" sz="4500" b="1" dirty="0" err="1" smtClean="0">
                <a:latin typeface="+mj-lt"/>
              </a:rPr>
              <a:t>Crean</a:t>
            </a:r>
            <a:r>
              <a:rPr lang="en-IE" sz="4500" b="1" dirty="0" smtClean="0">
                <a:latin typeface="+mj-lt"/>
              </a:rPr>
              <a:t> </a:t>
            </a:r>
          </a:p>
          <a:p>
            <a:pPr marL="0" indent="0" algn="ctr">
              <a:buNone/>
            </a:pPr>
            <a:r>
              <a:rPr lang="en-IE" sz="4500" b="1" dirty="0" smtClean="0">
                <a:latin typeface="+mj-lt"/>
              </a:rPr>
              <a:t>Zoe </a:t>
            </a:r>
            <a:r>
              <a:rPr lang="en-IE" sz="4500" b="1" dirty="0" err="1" smtClean="0">
                <a:latin typeface="+mj-lt"/>
              </a:rPr>
              <a:t>Kildea</a:t>
            </a:r>
            <a:r>
              <a:rPr lang="en-IE" sz="4500" b="1" dirty="0" smtClean="0">
                <a:latin typeface="+mj-lt"/>
              </a:rPr>
              <a:t> </a:t>
            </a:r>
          </a:p>
          <a:p>
            <a:pPr marL="0" indent="0" algn="ctr">
              <a:buNone/>
            </a:pPr>
            <a:r>
              <a:rPr lang="en-IE" sz="4500" b="1" dirty="0" smtClean="0">
                <a:latin typeface="+mj-lt"/>
              </a:rPr>
              <a:t>Eimear Furlong </a:t>
            </a:r>
          </a:p>
          <a:p>
            <a:pPr marL="0" indent="0" algn="ctr">
              <a:buNone/>
            </a:pPr>
            <a:r>
              <a:rPr lang="en-IE" sz="4500" b="1" dirty="0" smtClean="0">
                <a:latin typeface="+mj-lt"/>
              </a:rPr>
              <a:t>Megan Walsh </a:t>
            </a:r>
            <a:endParaRPr lang="en-IE" sz="4500" b="1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28288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IE" dirty="0"/>
          </a:p>
          <a:p>
            <a:r>
              <a:rPr lang="en-IE" dirty="0" smtClean="0"/>
              <a:t> </a:t>
            </a: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3028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15616" y="1628800"/>
            <a:ext cx="6984776" cy="409426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IE" sz="5000" u="sng" dirty="0" smtClean="0"/>
              <a:t>Ms Dunnes’ Class: </a:t>
            </a:r>
            <a:r>
              <a:rPr lang="en-IE" sz="5000" dirty="0" smtClean="0"/>
              <a:t>						</a:t>
            </a:r>
            <a:r>
              <a:rPr lang="en-IE" sz="5000" b="1" dirty="0" err="1" smtClean="0"/>
              <a:t>Saídbh</a:t>
            </a:r>
            <a:r>
              <a:rPr lang="en-IE" sz="5000" b="1" dirty="0" smtClean="0"/>
              <a:t> Russell</a:t>
            </a:r>
          </a:p>
          <a:p>
            <a:pPr marL="0" indent="0">
              <a:buNone/>
            </a:pPr>
            <a:r>
              <a:rPr lang="en-IE" sz="5000" u="sng" dirty="0" smtClean="0"/>
              <a:t>Ms Cullinanes’ Class: 	</a:t>
            </a:r>
          </a:p>
          <a:p>
            <a:pPr marL="0" indent="0">
              <a:buNone/>
            </a:pPr>
            <a:r>
              <a:rPr lang="en-IE" sz="5000" dirty="0"/>
              <a:t>	</a:t>
            </a:r>
            <a:r>
              <a:rPr lang="en-IE" sz="5000" dirty="0" smtClean="0"/>
              <a:t>		</a:t>
            </a:r>
            <a:r>
              <a:rPr lang="en-IE" sz="5000" b="1" dirty="0" smtClean="0"/>
              <a:t>Jane Ryan </a:t>
            </a:r>
          </a:p>
          <a:p>
            <a:pPr marL="0" indent="0">
              <a:buNone/>
            </a:pPr>
            <a:r>
              <a:rPr lang="en-IE" sz="5000" b="1" dirty="0"/>
              <a:t>	</a:t>
            </a:r>
            <a:r>
              <a:rPr lang="en-IE" sz="5000" b="1" dirty="0" smtClean="0"/>
              <a:t>		Aoife Roche </a:t>
            </a:r>
          </a:p>
          <a:p>
            <a:pPr marL="0" indent="0">
              <a:buNone/>
            </a:pPr>
            <a:r>
              <a:rPr lang="en-IE" dirty="0" smtClean="0"/>
              <a:t>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4671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51720" y="817563"/>
            <a:ext cx="5040560" cy="4483645"/>
          </a:xfrm>
        </p:spPr>
        <p:txBody>
          <a:bodyPr>
            <a:normAutofit fontScale="90000"/>
          </a:bodyPr>
          <a:lstStyle/>
          <a:p>
            <a:r>
              <a:rPr lang="en-IE" sz="8000" b="1" dirty="0" smtClean="0"/>
              <a:t>RCS Sports Awards 2015</a:t>
            </a:r>
            <a:endParaRPr lang="en-IE" sz="8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873" y="4725144"/>
            <a:ext cx="2608729" cy="144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5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59632" y="817563"/>
            <a:ext cx="6480720" cy="4483645"/>
          </a:xfrm>
        </p:spPr>
        <p:txBody>
          <a:bodyPr>
            <a:normAutofit/>
          </a:bodyPr>
          <a:lstStyle/>
          <a:p>
            <a:r>
              <a:rPr lang="en-IE" sz="6000" b="1" dirty="0" smtClean="0"/>
              <a:t>Mile Challenge Winners 2015</a:t>
            </a:r>
            <a:endParaRPr lang="en-IE" sz="6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873" y="4365104"/>
            <a:ext cx="2608729" cy="144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43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15616" y="1268760"/>
            <a:ext cx="6912768" cy="44543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6000" b="1" dirty="0" smtClean="0"/>
              <a:t>Ronan Prendergast (5.20)</a:t>
            </a:r>
          </a:p>
          <a:p>
            <a:pPr marL="0" indent="0" algn="ctr">
              <a:buNone/>
            </a:pPr>
            <a:r>
              <a:rPr lang="en-IE" sz="6000" b="1" dirty="0" smtClean="0"/>
              <a:t>Caroline Butler </a:t>
            </a:r>
            <a:r>
              <a:rPr lang="en-IE" sz="6000" b="1" dirty="0" err="1" smtClean="0"/>
              <a:t>Hallissey</a:t>
            </a:r>
            <a:r>
              <a:rPr lang="en-IE" sz="6000" b="1" dirty="0" smtClean="0"/>
              <a:t> (6.31)</a:t>
            </a:r>
          </a:p>
          <a:p>
            <a:pPr marL="0" indent="0">
              <a:buNone/>
            </a:pPr>
            <a:endParaRPr lang="en-IE" sz="7200" dirty="0"/>
          </a:p>
        </p:txBody>
      </p:sp>
    </p:spTree>
    <p:extLst>
      <p:ext uri="{BB962C8B-B14F-4D97-AF65-F5344CB8AC3E}">
        <p14:creationId xmlns:p14="http://schemas.microsoft.com/office/powerpoint/2010/main" val="205333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15616" y="817563"/>
            <a:ext cx="6624736" cy="4483645"/>
          </a:xfrm>
        </p:spPr>
        <p:txBody>
          <a:bodyPr>
            <a:normAutofit/>
          </a:bodyPr>
          <a:lstStyle/>
          <a:p>
            <a:r>
              <a:rPr lang="en-IE" sz="8000" b="1" dirty="0" smtClean="0"/>
              <a:t>Athletics  2015</a:t>
            </a:r>
            <a:endParaRPr lang="en-IE" sz="8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540" y="4437112"/>
            <a:ext cx="2608729" cy="144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77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5000" b="1" dirty="0" smtClean="0"/>
              <a:t>Presentation of the Cup by Ms Linda Rogers </a:t>
            </a:r>
            <a:endParaRPr lang="en-IE" sz="5000" b="1" dirty="0"/>
          </a:p>
        </p:txBody>
      </p:sp>
    </p:spTree>
    <p:extLst>
      <p:ext uri="{BB962C8B-B14F-4D97-AF65-F5344CB8AC3E}">
        <p14:creationId xmlns:p14="http://schemas.microsoft.com/office/powerpoint/2010/main" val="402868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75656" y="817563"/>
            <a:ext cx="6120680" cy="4699669"/>
          </a:xfrm>
        </p:spPr>
        <p:txBody>
          <a:bodyPr>
            <a:noAutofit/>
          </a:bodyPr>
          <a:lstStyle/>
          <a:p>
            <a:r>
              <a:rPr lang="en-IE" sz="7000" b="1" dirty="0" smtClean="0"/>
              <a:t>3</a:t>
            </a:r>
            <a:r>
              <a:rPr lang="en-IE" sz="7000" b="1" baseline="30000" dirty="0" smtClean="0"/>
              <a:t>rd</a:t>
            </a:r>
            <a:r>
              <a:rPr lang="en-IE" sz="7000" b="1" dirty="0" smtClean="0"/>
              <a:t> Year Badminton Award </a:t>
            </a:r>
            <a:endParaRPr lang="en-IE" sz="7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739" y="4581128"/>
            <a:ext cx="2608729" cy="144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29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373" y="1268760"/>
            <a:ext cx="6965245" cy="4464495"/>
          </a:xfrm>
          <a:effectLst/>
        </p:spPr>
        <p:txBody>
          <a:bodyPr>
            <a:noAutofit/>
          </a:bodyPr>
          <a:lstStyle/>
          <a:p>
            <a:pPr algn="l"/>
            <a:r>
              <a:rPr lang="en-IE" sz="5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5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5000" b="1" dirty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5000" b="1" dirty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5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5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Boys Winner: 		Patrick O’ Regan 		</a:t>
            </a:r>
            <a:br>
              <a:rPr lang="en-IE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Boys Runner up: 	Brian Furlong </a:t>
            </a:r>
            <a:br>
              <a:rPr lang="en-IE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Girls Winner: 		</a:t>
            </a:r>
            <a:r>
              <a:rPr lang="en-IE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Meabh</a:t>
            </a:r>
            <a:r>
              <a:rPr lang="en-IE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Nugent </a:t>
            </a:r>
            <a:br>
              <a:rPr lang="en-IE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Girls Runner up: </a:t>
            </a:r>
            <a:r>
              <a:rPr lang="en-IE" sz="3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IE" sz="3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Jane Ryan </a:t>
            </a:r>
            <a:r>
              <a:rPr lang="en-IE" sz="5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5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801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87624" y="836712"/>
            <a:ext cx="6624736" cy="4843685"/>
          </a:xfrm>
        </p:spPr>
        <p:txBody>
          <a:bodyPr>
            <a:normAutofit/>
          </a:bodyPr>
          <a:lstStyle/>
          <a:p>
            <a:r>
              <a:rPr lang="en-IE" sz="6000" b="1" dirty="0" smtClean="0"/>
              <a:t>1</a:t>
            </a:r>
            <a:r>
              <a:rPr lang="en-IE" sz="6000" b="1" baseline="30000" dirty="0" smtClean="0"/>
              <a:t>st</a:t>
            </a:r>
            <a:r>
              <a:rPr lang="en-IE" sz="6000" b="1" dirty="0" smtClean="0"/>
              <a:t> Year </a:t>
            </a:r>
            <a:r>
              <a:rPr lang="en-IE" sz="6000" b="1" dirty="0"/>
              <a:t>G</a:t>
            </a:r>
            <a:r>
              <a:rPr lang="en-IE" sz="6000" b="1" dirty="0" smtClean="0"/>
              <a:t>irls Basketball player of the year 2015</a:t>
            </a:r>
            <a:r>
              <a:rPr lang="en-IE" sz="5000" b="1" dirty="0" smtClean="0"/>
              <a:t/>
            </a:r>
            <a:br>
              <a:rPr lang="en-IE" sz="5000" b="1" dirty="0" smtClean="0"/>
            </a:br>
            <a:endParaRPr lang="en-IE" sz="5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873" y="4365104"/>
            <a:ext cx="2608729" cy="144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8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9600" b="1" dirty="0" smtClean="0">
                <a:latin typeface="+mj-lt"/>
              </a:rPr>
              <a:t>Sarah Molloy </a:t>
            </a:r>
            <a:endParaRPr lang="en-IE" sz="9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049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5" y="817582"/>
            <a:ext cx="5760640" cy="2683426"/>
          </a:xfrm>
        </p:spPr>
        <p:txBody>
          <a:bodyPr>
            <a:noAutofit/>
          </a:bodyPr>
          <a:lstStyle/>
          <a:p>
            <a:r>
              <a:rPr lang="en-IE" sz="5000" b="1" dirty="0" smtClean="0"/>
              <a:t>Library &amp; Archives Assistants 2014/2015</a:t>
            </a:r>
            <a:endParaRPr lang="en-IE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924943"/>
            <a:ext cx="6687845" cy="2798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IE" sz="3500" dirty="0" smtClean="0"/>
          </a:p>
          <a:p>
            <a:pPr marL="0" indent="0" algn="ctr">
              <a:buNone/>
            </a:pPr>
            <a:r>
              <a:rPr lang="en-IE" sz="3500" b="1" dirty="0" smtClean="0"/>
              <a:t>A Huge thank you to the following students for their continued assistance in the school library…</a:t>
            </a:r>
            <a:endParaRPr lang="en-IE" sz="35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802" y="2204864"/>
            <a:ext cx="182601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48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59632" y="817563"/>
            <a:ext cx="6624736" cy="4843685"/>
          </a:xfrm>
        </p:spPr>
        <p:txBody>
          <a:bodyPr>
            <a:normAutofit/>
          </a:bodyPr>
          <a:lstStyle/>
          <a:p>
            <a:r>
              <a:rPr lang="en-IE" sz="6000" b="1" dirty="0" smtClean="0"/>
              <a:t>2</a:t>
            </a:r>
            <a:r>
              <a:rPr lang="en-IE" sz="6000" b="1" baseline="30000" dirty="0" smtClean="0"/>
              <a:t>nd</a:t>
            </a:r>
            <a:r>
              <a:rPr lang="en-IE" sz="6000" b="1" dirty="0" smtClean="0"/>
              <a:t> Year Girls Basketball player of the year 2015</a:t>
            </a:r>
            <a:r>
              <a:rPr lang="en-IE" sz="5000" b="1" dirty="0" smtClean="0"/>
              <a:t/>
            </a:r>
            <a:br>
              <a:rPr lang="en-IE" sz="5000" b="1" dirty="0" smtClean="0"/>
            </a:br>
            <a:endParaRPr lang="en-IE" sz="5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873" y="4365104"/>
            <a:ext cx="2608729" cy="144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55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9600" b="1" dirty="0" smtClean="0">
                <a:latin typeface="+mj-lt"/>
              </a:rPr>
              <a:t>Laura Cullen </a:t>
            </a:r>
            <a:endParaRPr lang="en-IE" sz="9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333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59632" y="817563"/>
            <a:ext cx="6624736" cy="4843685"/>
          </a:xfrm>
        </p:spPr>
        <p:txBody>
          <a:bodyPr>
            <a:normAutofit/>
          </a:bodyPr>
          <a:lstStyle/>
          <a:p>
            <a:r>
              <a:rPr lang="en-IE" sz="6000" b="1" dirty="0" smtClean="0"/>
              <a:t>2</a:t>
            </a:r>
            <a:r>
              <a:rPr lang="en-IE" sz="6000" b="1" baseline="30000" dirty="0" smtClean="0"/>
              <a:t>nd</a:t>
            </a:r>
            <a:r>
              <a:rPr lang="en-IE" sz="6000" b="1" dirty="0" smtClean="0"/>
              <a:t> Year Boys Basketball player of the year 2015</a:t>
            </a:r>
            <a:r>
              <a:rPr lang="en-IE" sz="5000" b="1" dirty="0" smtClean="0"/>
              <a:t/>
            </a:r>
            <a:br>
              <a:rPr lang="en-IE" sz="5000" b="1" dirty="0" smtClean="0"/>
            </a:br>
            <a:endParaRPr lang="en-IE" sz="5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873" y="4365104"/>
            <a:ext cx="2608729" cy="144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59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IE" sz="9600" b="1" dirty="0" smtClean="0">
                <a:latin typeface="+mj-lt"/>
              </a:rPr>
              <a:t>Devin Wall Walsh </a:t>
            </a:r>
            <a:endParaRPr lang="en-IE" sz="9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159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59632" y="817563"/>
            <a:ext cx="6624736" cy="4915693"/>
          </a:xfrm>
        </p:spPr>
        <p:txBody>
          <a:bodyPr>
            <a:normAutofit/>
          </a:bodyPr>
          <a:lstStyle/>
          <a:p>
            <a:r>
              <a:rPr lang="en-IE" sz="6000" b="1" dirty="0" smtClean="0"/>
              <a:t>Junior Ladies Basketball player  of the year 2015</a:t>
            </a:r>
            <a:r>
              <a:rPr lang="en-IE" sz="5000" b="1" dirty="0" smtClean="0"/>
              <a:t/>
            </a:r>
            <a:br>
              <a:rPr lang="en-IE" sz="5000" b="1" dirty="0" smtClean="0"/>
            </a:br>
            <a:endParaRPr lang="en-IE" sz="5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873" y="4365104"/>
            <a:ext cx="2608729" cy="144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03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9600" b="1" dirty="0" smtClean="0">
                <a:latin typeface="+mj-lt"/>
              </a:rPr>
              <a:t>Alex Holden </a:t>
            </a:r>
            <a:endParaRPr lang="en-IE" sz="9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333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31640" y="817563"/>
            <a:ext cx="6552728" cy="4699669"/>
          </a:xfrm>
        </p:spPr>
        <p:txBody>
          <a:bodyPr>
            <a:normAutofit/>
          </a:bodyPr>
          <a:lstStyle/>
          <a:p>
            <a:r>
              <a:rPr lang="en-IE" sz="6000" b="1" dirty="0" smtClean="0"/>
              <a:t>Senior Ladies Basketball player of the year 2015</a:t>
            </a:r>
            <a:r>
              <a:rPr lang="en-IE" sz="5000" b="1" dirty="0" smtClean="0"/>
              <a:t/>
            </a:r>
            <a:br>
              <a:rPr lang="en-IE" sz="5000" b="1" dirty="0" smtClean="0"/>
            </a:br>
            <a:endParaRPr lang="en-IE" sz="5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873" y="4365104"/>
            <a:ext cx="2608729" cy="144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7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9600" b="1" dirty="0" smtClean="0">
                <a:latin typeface="+mj-lt"/>
              </a:rPr>
              <a:t>Fiona Rowe </a:t>
            </a:r>
            <a:endParaRPr lang="en-IE" sz="9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333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15616" y="817563"/>
            <a:ext cx="6624736" cy="4483645"/>
          </a:xfrm>
        </p:spPr>
        <p:txBody>
          <a:bodyPr>
            <a:normAutofit/>
          </a:bodyPr>
          <a:lstStyle/>
          <a:p>
            <a:r>
              <a:rPr lang="en-IE" sz="8000" b="1" dirty="0" smtClean="0"/>
              <a:t>Orienteering Awards  2015 </a:t>
            </a:r>
            <a:endParaRPr lang="en-IE" sz="8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0" y="4437112"/>
            <a:ext cx="2608729" cy="144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43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sz="3000" b="1" u="sng" dirty="0" smtClean="0">
                <a:latin typeface="+mj-lt"/>
              </a:rPr>
              <a:t>1</a:t>
            </a:r>
            <a:r>
              <a:rPr lang="en-IE" sz="3000" b="1" u="sng" baseline="30000" dirty="0" smtClean="0">
                <a:latin typeface="+mj-lt"/>
              </a:rPr>
              <a:t>st</a:t>
            </a:r>
            <a:r>
              <a:rPr lang="en-IE" sz="3000" b="1" u="sng" dirty="0" smtClean="0">
                <a:latin typeface="+mj-lt"/>
              </a:rPr>
              <a:t> Place: </a:t>
            </a:r>
          </a:p>
          <a:p>
            <a:pPr marL="0" indent="0">
              <a:buNone/>
            </a:pPr>
            <a:r>
              <a:rPr lang="en-IE" sz="3000" dirty="0" smtClean="0">
                <a:latin typeface="+mj-lt"/>
              </a:rPr>
              <a:t>Sam Elliot </a:t>
            </a:r>
          </a:p>
          <a:p>
            <a:pPr marL="0" indent="0">
              <a:buNone/>
            </a:pPr>
            <a:r>
              <a:rPr lang="en-IE" sz="3000" dirty="0" smtClean="0">
                <a:latin typeface="+mj-lt"/>
              </a:rPr>
              <a:t>Joseph Hanlon </a:t>
            </a:r>
          </a:p>
          <a:p>
            <a:pPr marL="0" indent="0">
              <a:buNone/>
            </a:pPr>
            <a:r>
              <a:rPr lang="en-IE" sz="3000" dirty="0" smtClean="0">
                <a:latin typeface="+mj-lt"/>
              </a:rPr>
              <a:t>Linda Bradley </a:t>
            </a:r>
          </a:p>
          <a:p>
            <a:pPr marL="0" indent="0">
              <a:buNone/>
            </a:pPr>
            <a:r>
              <a:rPr lang="en-IE" sz="3000" b="1" u="sng" dirty="0" smtClean="0">
                <a:latin typeface="+mj-lt"/>
              </a:rPr>
              <a:t>2</a:t>
            </a:r>
            <a:r>
              <a:rPr lang="en-IE" sz="3000" b="1" u="sng" baseline="30000" dirty="0" smtClean="0">
                <a:latin typeface="+mj-lt"/>
              </a:rPr>
              <a:t>nd</a:t>
            </a:r>
            <a:r>
              <a:rPr lang="en-IE" sz="3000" b="1" u="sng" dirty="0" smtClean="0">
                <a:latin typeface="+mj-lt"/>
              </a:rPr>
              <a:t> Place: </a:t>
            </a:r>
          </a:p>
          <a:p>
            <a:pPr marL="0" indent="0">
              <a:buNone/>
            </a:pPr>
            <a:r>
              <a:rPr lang="en-IE" sz="3000" dirty="0" smtClean="0">
                <a:latin typeface="+mj-lt"/>
              </a:rPr>
              <a:t>Heather Kelly </a:t>
            </a:r>
          </a:p>
          <a:p>
            <a:pPr marL="0" indent="0">
              <a:buNone/>
            </a:pPr>
            <a:r>
              <a:rPr lang="en-IE" sz="3000" dirty="0" smtClean="0">
                <a:latin typeface="+mj-lt"/>
              </a:rPr>
              <a:t>Jacob Ferguson </a:t>
            </a:r>
          </a:p>
          <a:p>
            <a:pPr marL="0" indent="0">
              <a:buNone/>
            </a:pPr>
            <a:r>
              <a:rPr lang="en-IE" sz="3000" dirty="0" smtClean="0">
                <a:latin typeface="+mj-lt"/>
              </a:rPr>
              <a:t>Daniel Flynn 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sz="2800" b="1" u="sng" dirty="0" smtClean="0">
                <a:latin typeface="+mj-lt"/>
              </a:rPr>
              <a:t>3</a:t>
            </a:r>
            <a:r>
              <a:rPr lang="en-IE" sz="2800" b="1" u="sng" baseline="30000" dirty="0" smtClean="0">
                <a:latin typeface="+mj-lt"/>
              </a:rPr>
              <a:t>rd</a:t>
            </a:r>
            <a:r>
              <a:rPr lang="en-IE" sz="2800" b="1" u="sng" dirty="0" smtClean="0">
                <a:latin typeface="+mj-lt"/>
              </a:rPr>
              <a:t> Place: </a:t>
            </a:r>
          </a:p>
          <a:p>
            <a:pPr marL="0" indent="0">
              <a:buNone/>
            </a:pPr>
            <a:r>
              <a:rPr lang="en-IE" sz="2800" dirty="0" smtClean="0">
                <a:latin typeface="+mj-lt"/>
              </a:rPr>
              <a:t>Megan White </a:t>
            </a:r>
          </a:p>
          <a:p>
            <a:pPr marL="0" indent="0">
              <a:buNone/>
            </a:pPr>
            <a:r>
              <a:rPr lang="en-IE" sz="2800" dirty="0" smtClean="0">
                <a:latin typeface="+mj-lt"/>
              </a:rPr>
              <a:t>Michael </a:t>
            </a:r>
            <a:r>
              <a:rPr lang="en-IE" sz="2800" dirty="0" err="1" smtClean="0">
                <a:latin typeface="+mj-lt"/>
              </a:rPr>
              <a:t>Corish</a:t>
            </a:r>
            <a:r>
              <a:rPr lang="en-IE" sz="2800" dirty="0" smtClean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en-IE" sz="2800" dirty="0" smtClean="0">
                <a:latin typeface="+mj-lt"/>
              </a:rPr>
              <a:t>Sadie Marshall </a:t>
            </a:r>
            <a:endParaRPr lang="en-IE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308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2" y="692696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6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6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IE" sz="5500" b="1" dirty="0">
                <a:latin typeface="+mj-lt"/>
              </a:rPr>
              <a:t>Nicole Hutchinson </a:t>
            </a:r>
            <a:endParaRPr lang="en-IE" sz="5500" b="1" dirty="0" smtClean="0">
              <a:latin typeface="+mj-lt"/>
            </a:endParaRPr>
          </a:p>
          <a:p>
            <a:pPr marL="0" lvl="0" indent="0" algn="ctr">
              <a:buNone/>
            </a:pPr>
            <a:r>
              <a:rPr lang="en-IE" sz="5500" b="1" dirty="0" smtClean="0">
                <a:latin typeface="+mj-lt"/>
              </a:rPr>
              <a:t>Sarah </a:t>
            </a:r>
            <a:r>
              <a:rPr lang="en-IE" sz="5500" b="1" dirty="0">
                <a:latin typeface="+mj-lt"/>
              </a:rPr>
              <a:t>Chapman </a:t>
            </a:r>
            <a:endParaRPr lang="en-IE" sz="5500" b="1" dirty="0" smtClean="0">
              <a:latin typeface="+mj-lt"/>
            </a:endParaRPr>
          </a:p>
          <a:p>
            <a:pPr marL="0" lvl="0" indent="0" algn="ctr">
              <a:buNone/>
            </a:pPr>
            <a:r>
              <a:rPr lang="en-IE" sz="5500" b="1" dirty="0" err="1" smtClean="0">
                <a:latin typeface="+mj-lt"/>
              </a:rPr>
              <a:t>Oisín</a:t>
            </a:r>
            <a:r>
              <a:rPr lang="en-IE" sz="5500" b="1" dirty="0" smtClean="0">
                <a:latin typeface="+mj-lt"/>
              </a:rPr>
              <a:t> De Castro</a:t>
            </a:r>
          </a:p>
          <a:p>
            <a:pPr marL="0" lvl="0" indent="0" algn="ctr">
              <a:buNone/>
            </a:pPr>
            <a:r>
              <a:rPr lang="en-IE" sz="5500" b="1" dirty="0" smtClean="0">
                <a:latin typeface="+mj-lt"/>
              </a:rPr>
              <a:t>Claire Chapman  </a:t>
            </a:r>
            <a:endParaRPr lang="en-IE" sz="5500" b="1" dirty="0">
              <a:latin typeface="+mj-lt"/>
            </a:endParaRPr>
          </a:p>
          <a:p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384644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87624" y="817563"/>
            <a:ext cx="6696744" cy="4411637"/>
          </a:xfrm>
        </p:spPr>
        <p:txBody>
          <a:bodyPr>
            <a:normAutofit/>
          </a:bodyPr>
          <a:lstStyle/>
          <a:p>
            <a:r>
              <a:rPr lang="en-IE" sz="7000" b="1" dirty="0" smtClean="0"/>
              <a:t>Camogie Player of the Year</a:t>
            </a:r>
            <a:br>
              <a:rPr lang="en-IE" sz="7000" b="1" dirty="0" smtClean="0"/>
            </a:br>
            <a:r>
              <a:rPr lang="en-IE" sz="7000" b="1" dirty="0" smtClean="0"/>
              <a:t> 2015</a:t>
            </a:r>
            <a:r>
              <a:rPr lang="en-IE" sz="5000" b="1" dirty="0" smtClean="0"/>
              <a:t/>
            </a:r>
            <a:br>
              <a:rPr lang="en-IE" sz="5000" b="1" dirty="0" smtClean="0"/>
            </a:br>
            <a:endParaRPr lang="en-IE" sz="5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619" y="4437112"/>
            <a:ext cx="2608729" cy="144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98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04856" cy="56166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9400" b="1" dirty="0" smtClean="0">
                <a:latin typeface="+mj-lt"/>
              </a:rPr>
              <a:t>Chloe Waters </a:t>
            </a:r>
            <a:endParaRPr lang="en-IE" sz="9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379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87624" y="817563"/>
            <a:ext cx="6696744" cy="4411637"/>
          </a:xfrm>
        </p:spPr>
        <p:txBody>
          <a:bodyPr>
            <a:normAutofit fontScale="90000"/>
          </a:bodyPr>
          <a:lstStyle/>
          <a:p>
            <a:r>
              <a:rPr lang="en-IE" sz="6100" b="1" dirty="0" smtClean="0"/>
              <a:t>U14 Hurlers </a:t>
            </a:r>
            <a:br>
              <a:rPr lang="en-IE" sz="6100" b="1" dirty="0" smtClean="0"/>
            </a:br>
            <a:r>
              <a:rPr lang="en-IE" sz="6100" b="1" dirty="0" smtClean="0"/>
              <a:t>South Leinster Champions </a:t>
            </a:r>
            <a:r>
              <a:rPr lang="en-IE" sz="7000" b="1" dirty="0" smtClean="0"/>
              <a:t/>
            </a:r>
            <a:br>
              <a:rPr lang="en-IE" sz="7000" b="1" dirty="0" smtClean="0"/>
            </a:br>
            <a:r>
              <a:rPr lang="en-IE" sz="4000" b="1" dirty="0" smtClean="0"/>
              <a:t>Presentation of Medals </a:t>
            </a:r>
            <a:r>
              <a:rPr lang="en-IE" sz="7000" b="1" dirty="0" smtClean="0"/>
              <a:t/>
            </a:r>
            <a:br>
              <a:rPr lang="en-IE" sz="7000" b="1" dirty="0" smtClean="0"/>
            </a:br>
            <a:r>
              <a:rPr lang="en-IE" sz="7000" b="1" dirty="0" smtClean="0"/>
              <a:t> </a:t>
            </a:r>
            <a:r>
              <a:rPr lang="en-IE" sz="5000" b="1" dirty="0" smtClean="0"/>
              <a:t/>
            </a:r>
            <a:br>
              <a:rPr lang="en-IE" sz="5000" b="1" dirty="0" smtClean="0"/>
            </a:br>
            <a:endParaRPr lang="en-IE" sz="5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619" y="4437112"/>
            <a:ext cx="2608729" cy="144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55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31640" y="817563"/>
            <a:ext cx="6480720" cy="4627661"/>
          </a:xfrm>
        </p:spPr>
        <p:txBody>
          <a:bodyPr>
            <a:normAutofit/>
          </a:bodyPr>
          <a:lstStyle/>
          <a:p>
            <a:r>
              <a:rPr lang="en-IE" sz="7000" b="1" dirty="0" smtClean="0"/>
              <a:t>Junior Hurler of the Year 2015</a:t>
            </a:r>
            <a:r>
              <a:rPr lang="en-IE" sz="5000" b="1" dirty="0" smtClean="0"/>
              <a:t/>
            </a:r>
            <a:br>
              <a:rPr lang="en-IE" sz="5000" b="1" dirty="0" smtClean="0"/>
            </a:br>
            <a:endParaRPr lang="en-IE" sz="5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873" y="4365104"/>
            <a:ext cx="2608729" cy="144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71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87624" y="2119257"/>
            <a:ext cx="6696744" cy="3603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10000" b="1" dirty="0" smtClean="0">
                <a:latin typeface="+mj-lt"/>
              </a:rPr>
              <a:t>Colm Ryan </a:t>
            </a:r>
            <a:endParaRPr lang="en-IE" sz="10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333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59632" y="817563"/>
            <a:ext cx="6408712" cy="4555653"/>
          </a:xfrm>
        </p:spPr>
        <p:txBody>
          <a:bodyPr>
            <a:normAutofit/>
          </a:bodyPr>
          <a:lstStyle/>
          <a:p>
            <a:r>
              <a:rPr lang="en-IE" sz="7000" b="1" dirty="0" smtClean="0"/>
              <a:t>Senior Hurler of the Year 2015</a:t>
            </a:r>
            <a:r>
              <a:rPr lang="en-IE" sz="5000" b="1" dirty="0" smtClean="0"/>
              <a:t/>
            </a:r>
            <a:br>
              <a:rPr lang="en-IE" sz="5000" b="1" dirty="0" smtClean="0"/>
            </a:br>
            <a:endParaRPr lang="en-IE" sz="5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873" y="4365104"/>
            <a:ext cx="2608729" cy="144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16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9322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3608" y="2119257"/>
            <a:ext cx="7056784" cy="3603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9600" b="1" dirty="0" smtClean="0">
                <a:latin typeface="+mj-lt"/>
              </a:rPr>
              <a:t>Ryan </a:t>
            </a:r>
            <a:r>
              <a:rPr lang="en-IE" sz="9600" b="1" dirty="0" err="1" smtClean="0">
                <a:latin typeface="+mj-lt"/>
              </a:rPr>
              <a:t>Slowey</a:t>
            </a:r>
            <a:r>
              <a:rPr lang="en-IE" sz="9600" b="1" dirty="0" smtClean="0">
                <a:latin typeface="+mj-lt"/>
              </a:rPr>
              <a:t> </a:t>
            </a:r>
            <a:endParaRPr lang="en-IE" sz="9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333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59632" y="817563"/>
            <a:ext cx="6624736" cy="4555653"/>
          </a:xfrm>
        </p:spPr>
        <p:txBody>
          <a:bodyPr>
            <a:normAutofit/>
          </a:bodyPr>
          <a:lstStyle/>
          <a:p>
            <a:r>
              <a:rPr lang="en-IE" sz="6000" b="1" dirty="0" smtClean="0"/>
              <a:t>Junior </a:t>
            </a:r>
            <a:r>
              <a:rPr lang="en-IE" sz="6000" b="1" dirty="0" err="1" smtClean="0"/>
              <a:t>Mens</a:t>
            </a:r>
            <a:r>
              <a:rPr lang="en-IE" sz="6000" b="1" dirty="0" smtClean="0"/>
              <a:t>’ Footballer of the Year 2015</a:t>
            </a:r>
            <a:r>
              <a:rPr lang="en-IE" sz="5000" b="1" dirty="0" smtClean="0"/>
              <a:t/>
            </a:r>
            <a:br>
              <a:rPr lang="en-IE" sz="5000" b="1" dirty="0" smtClean="0"/>
            </a:br>
            <a:endParaRPr lang="en-IE" sz="5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873" y="4365104"/>
            <a:ext cx="2608729" cy="144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2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67169"/>
            <a:ext cx="7704856" cy="561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9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9600" b="1" dirty="0" smtClean="0">
                <a:latin typeface="+mj-lt"/>
              </a:rPr>
              <a:t>Colin Walsh </a:t>
            </a:r>
            <a:endParaRPr lang="en-IE" sz="9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333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31640" y="817563"/>
            <a:ext cx="6408712" cy="4771677"/>
          </a:xfrm>
        </p:spPr>
        <p:txBody>
          <a:bodyPr>
            <a:normAutofit/>
          </a:bodyPr>
          <a:lstStyle/>
          <a:p>
            <a:r>
              <a:rPr lang="en-IE" sz="6000" b="1" dirty="0" smtClean="0"/>
              <a:t>Senior </a:t>
            </a:r>
            <a:r>
              <a:rPr lang="en-IE" sz="6000" b="1" dirty="0" err="1" smtClean="0"/>
              <a:t>Mens</a:t>
            </a:r>
            <a:r>
              <a:rPr lang="en-IE" sz="6000" b="1" dirty="0" smtClean="0"/>
              <a:t>’ Footballer of the Year 2015</a:t>
            </a:r>
            <a:r>
              <a:rPr lang="en-IE" sz="5000" b="1" dirty="0" smtClean="0"/>
              <a:t/>
            </a:r>
            <a:br>
              <a:rPr lang="en-IE" sz="5000" b="1" dirty="0" smtClean="0"/>
            </a:br>
            <a:endParaRPr lang="en-IE" sz="5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873" y="4365104"/>
            <a:ext cx="2608729" cy="144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44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1198</TotalTime>
  <Words>1013</Words>
  <Application>Microsoft Office PowerPoint</Application>
  <PresentationFormat>On-screen Show (4:3)</PresentationFormat>
  <Paragraphs>418</Paragraphs>
  <Slides>137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137</vt:i4>
      </vt:variant>
    </vt:vector>
  </HeadingPairs>
  <TitlesOfParts>
    <vt:vector size="138" baseType="lpstr">
      <vt:lpstr>Pushpin</vt:lpstr>
      <vt:lpstr>  Awards Day 2015</vt:lpstr>
      <vt:lpstr>Principals’ Address </vt:lpstr>
      <vt:lpstr>Recital by 3rd year RCS Student Alfie Kennedy  </vt:lpstr>
      <vt:lpstr>Ramsgrange CS Choir </vt:lpstr>
      <vt:lpstr>PowerPoint Presentation</vt:lpstr>
      <vt:lpstr>Catering Committee 2014/2015</vt:lpstr>
      <vt:lpstr>     </vt:lpstr>
      <vt:lpstr>Library &amp; Archives Assistants 2014/2015</vt:lpstr>
      <vt:lpstr>  </vt:lpstr>
      <vt:lpstr>PowerPoint Presentation</vt:lpstr>
      <vt:lpstr>Meitheal Leaders 2014/2015</vt:lpstr>
      <vt:lpstr>     </vt:lpstr>
      <vt:lpstr>  </vt:lpstr>
      <vt:lpstr>Lourdes </vt:lpstr>
      <vt:lpstr> Evelyn Barry   Mary Carty  </vt:lpstr>
      <vt:lpstr>Fundraising 2014/2015 </vt:lpstr>
      <vt:lpstr>     </vt:lpstr>
      <vt:lpstr>Prefects 2014/2015 </vt:lpstr>
      <vt:lpstr>  </vt:lpstr>
      <vt:lpstr>  </vt:lpstr>
      <vt:lpstr>Prefects 2015/2016 </vt:lpstr>
      <vt:lpstr>   Prefects 2015/2016  </vt:lpstr>
      <vt:lpstr> Head Girl 2015/2016: Emily Kelly </vt:lpstr>
      <vt:lpstr> Head Boy 2015/2016: Connor Byrne  </vt:lpstr>
      <vt:lpstr>Student Council 2014/2015  </vt:lpstr>
      <vt:lpstr>  </vt:lpstr>
      <vt:lpstr>Chairperson of the Student Council </vt:lpstr>
      <vt:lpstr>Emma Tobin  </vt:lpstr>
      <vt:lpstr>Secretary of the Student Council </vt:lpstr>
      <vt:lpstr>Ciara Roche  </vt:lpstr>
      <vt:lpstr>E4U Award 2015 </vt:lpstr>
      <vt:lpstr> </vt:lpstr>
      <vt:lpstr> Coding Awards 2015 </vt:lpstr>
      <vt:lpstr> </vt:lpstr>
      <vt:lpstr>MATHletes Leinster Finalists   2015 </vt:lpstr>
      <vt:lpstr> </vt:lpstr>
      <vt:lpstr>MATHletes All- Ireland finalists 2015 </vt:lpstr>
      <vt:lpstr> </vt:lpstr>
      <vt:lpstr>Attendance Awards 2014/2015 </vt:lpstr>
      <vt:lpstr>  The following students missed NO Days this academic year…  </vt:lpstr>
      <vt:lpstr>Special Attendance Award </vt:lpstr>
      <vt:lpstr>Emma Tobin  </vt:lpstr>
      <vt:lpstr>Snap Printing Enterprise Award 2015 </vt:lpstr>
      <vt:lpstr> Lisa Tobin  </vt:lpstr>
      <vt:lpstr>LCVP Portfolio Award 2015 </vt:lpstr>
      <vt:lpstr>Noirín McMahon  Ciara Roche  Alex O’ Hanlon </vt:lpstr>
      <vt:lpstr>Successful Completion of 5th Year LCVP Portfolio </vt:lpstr>
      <vt:lpstr>Aíne McGee Connor Byrne  </vt:lpstr>
      <vt:lpstr>5th Year L.C.V.P. Awards  </vt:lpstr>
      <vt:lpstr> Recipients of “Done Deal” T-shirts  </vt:lpstr>
      <vt:lpstr>Junior Physics Award 2015 </vt:lpstr>
      <vt:lpstr> </vt:lpstr>
      <vt:lpstr>Senior Physics Award 2015 </vt:lpstr>
      <vt:lpstr> </vt:lpstr>
      <vt:lpstr>6th Year Art Award 2015 </vt:lpstr>
      <vt:lpstr> </vt:lpstr>
      <vt:lpstr>6th Year  Art- History  Award 2015 </vt:lpstr>
      <vt:lpstr>Maggie Shalloe </vt:lpstr>
      <vt:lpstr>3rd Year Metal Work  Best Project 2015 </vt:lpstr>
      <vt:lpstr> </vt:lpstr>
      <vt:lpstr>6th Year Engineering Best Project 2015</vt:lpstr>
      <vt:lpstr> </vt:lpstr>
      <vt:lpstr>3rd Year  Wood Work Best Project 2015</vt:lpstr>
      <vt:lpstr> </vt:lpstr>
      <vt:lpstr>6th Year Construction   Best Project 2015 </vt:lpstr>
      <vt:lpstr>Kean Kervick </vt:lpstr>
      <vt:lpstr>DCG Assignment of the Year 2015 </vt:lpstr>
      <vt:lpstr>Emma Tobin </vt:lpstr>
      <vt:lpstr>3rd Year Needle-Work  Best Project 2015 </vt:lpstr>
      <vt:lpstr> </vt:lpstr>
      <vt:lpstr>RCS Sports Awards 2015</vt:lpstr>
      <vt:lpstr>Mile Challenge Winners 2015</vt:lpstr>
      <vt:lpstr> </vt:lpstr>
      <vt:lpstr>Athletics  2015</vt:lpstr>
      <vt:lpstr> </vt:lpstr>
      <vt:lpstr>3rd Year Badminton Award </vt:lpstr>
      <vt:lpstr>    Boys Winner:   Patrick O’ Regan    Boys Runner up:  Brian Furlong   Girls Winner:   Meabh Nugent   Girls Runner up:  Jane Ryan   </vt:lpstr>
      <vt:lpstr>1st Year Girls Basketball player of the year 2015 </vt:lpstr>
      <vt:lpstr> </vt:lpstr>
      <vt:lpstr>2nd Year Girls Basketball player of the year 2015 </vt:lpstr>
      <vt:lpstr> </vt:lpstr>
      <vt:lpstr>2nd Year Boys Basketball player of the year 2015 </vt:lpstr>
      <vt:lpstr> </vt:lpstr>
      <vt:lpstr>Junior Ladies Basketball player  of the year 2015 </vt:lpstr>
      <vt:lpstr> </vt:lpstr>
      <vt:lpstr>Senior Ladies Basketball player of the year 2015 </vt:lpstr>
      <vt:lpstr> </vt:lpstr>
      <vt:lpstr>Orienteering Awards  2015 </vt:lpstr>
      <vt:lpstr> </vt:lpstr>
      <vt:lpstr>Camogie Player of the Year  2015 </vt:lpstr>
      <vt:lpstr>PowerPoint Presentation</vt:lpstr>
      <vt:lpstr>U14 Hurlers  South Leinster Champions  Presentation of Medals    </vt:lpstr>
      <vt:lpstr>Junior Hurler of the Year 2015 </vt:lpstr>
      <vt:lpstr> </vt:lpstr>
      <vt:lpstr>Senior Hurler of the Year 2015 </vt:lpstr>
      <vt:lpstr> </vt:lpstr>
      <vt:lpstr>Junior Mens’ Footballer of the Year 2015 </vt:lpstr>
      <vt:lpstr> </vt:lpstr>
      <vt:lpstr>Senior Mens’ Footballer of the Year 2015 </vt:lpstr>
      <vt:lpstr> </vt:lpstr>
      <vt:lpstr>U15 Mens’ Soccer Player of the Year  </vt:lpstr>
      <vt:lpstr> </vt:lpstr>
      <vt:lpstr>U19 Mens’ Soccer Player of the Year 2015  </vt:lpstr>
      <vt:lpstr> </vt:lpstr>
      <vt:lpstr>U19 Ladies’ Soccer Player of the Year 2015  </vt:lpstr>
      <vt:lpstr> </vt:lpstr>
      <vt:lpstr>Best Junior Certificate 2014 </vt:lpstr>
      <vt:lpstr>Jack Eaton  </vt:lpstr>
      <vt:lpstr>Best Leaving Certificate 2014 </vt:lpstr>
      <vt:lpstr>Jayne McGuire  </vt:lpstr>
      <vt:lpstr> Student of the Year Nominees</vt:lpstr>
      <vt:lpstr>1st Year Student of the Year Nominees</vt:lpstr>
      <vt:lpstr>Eoin Dempsey  Ciara Murphy  Maxine Byrne  </vt:lpstr>
      <vt:lpstr> </vt:lpstr>
      <vt:lpstr>2nd  Year Student of the Year Nominees</vt:lpstr>
      <vt:lpstr>Sam Elliot  Olivia Furlong Catherine Bennett  </vt:lpstr>
      <vt:lpstr>Catherine Bennett </vt:lpstr>
      <vt:lpstr>3rd Year Student of the Year Nominees</vt:lpstr>
      <vt:lpstr> </vt:lpstr>
      <vt:lpstr>Tanya Murphy </vt:lpstr>
      <vt:lpstr>TY Student of the Year Nominees</vt:lpstr>
      <vt:lpstr>Winner to be announced at TY Graduation  </vt:lpstr>
      <vt:lpstr>5th Year Student of the Year Nominees</vt:lpstr>
      <vt:lpstr>  </vt:lpstr>
      <vt:lpstr>  </vt:lpstr>
      <vt:lpstr>LCA1 Student of the Year Nominees</vt:lpstr>
      <vt:lpstr>  </vt:lpstr>
      <vt:lpstr>  </vt:lpstr>
      <vt:lpstr>Presentation of the White Clan Cup </vt:lpstr>
      <vt:lpstr>Junior Sportsperson of the year 2015</vt:lpstr>
      <vt:lpstr> </vt:lpstr>
      <vt:lpstr>Senior  Sportsperson of the year 2015</vt:lpstr>
      <vt:lpstr> </vt:lpstr>
      <vt:lpstr>6th Year Student of the Year Nominees</vt:lpstr>
      <vt:lpstr>  </vt:lpstr>
      <vt:lpstr>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Year Student of the Year</dc:title>
  <dc:creator>Ramsgrange CS</dc:creator>
  <cp:lastModifiedBy>O'Connor Rachel</cp:lastModifiedBy>
  <cp:revision>131</cp:revision>
  <cp:lastPrinted>2015-05-22T15:34:22Z</cp:lastPrinted>
  <dcterms:created xsi:type="dcterms:W3CDTF">2013-05-27T11:03:46Z</dcterms:created>
  <dcterms:modified xsi:type="dcterms:W3CDTF">2015-05-26T11:48:51Z</dcterms:modified>
</cp:coreProperties>
</file>