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250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F4C6A53F-CF86-481C-AA80-1721DBB32036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4764C1F3-6409-4811-9554-110372B7369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877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906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952750" y="4953000"/>
            <a:ext cx="9906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70467"/>
            <a:ext cx="3829050" cy="4142909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5113137"/>
            <a:ext cx="3836084" cy="1590692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9472589"/>
            <a:ext cx="1501848" cy="32774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9472589"/>
            <a:ext cx="2195792" cy="3302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9470136"/>
            <a:ext cx="441252" cy="3302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97158"/>
            <a:ext cx="1143000" cy="845220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6"/>
            <a:ext cx="4514850" cy="84522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9472589"/>
            <a:ext cx="1501848" cy="327747"/>
          </a:xfrm>
        </p:spPr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9470136"/>
            <a:ext cx="2743200" cy="330200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9465733"/>
            <a:ext cx="441252" cy="330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4075987"/>
            <a:ext cx="4691616" cy="1967442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751667"/>
            <a:ext cx="4691616" cy="107395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9470948"/>
            <a:ext cx="1501848" cy="32774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9470948"/>
            <a:ext cx="2171700" cy="3302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9468495"/>
            <a:ext cx="441252" cy="330200"/>
          </a:xfrm>
        </p:spPr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2640330" cy="653750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311401"/>
            <a:ext cx="2640330" cy="653750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475133"/>
            <a:ext cx="2640330" cy="6604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8475133"/>
            <a:ext cx="2640330" cy="6604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472658"/>
            <a:ext cx="2640330" cy="594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472658"/>
            <a:ext cx="2640330" cy="594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4423410" cy="1695027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162934"/>
            <a:ext cx="4423410" cy="870295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3081867"/>
            <a:ext cx="5429250" cy="63147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451188"/>
            <a:ext cx="3239645" cy="62292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442735"/>
            <a:ext cx="3239645" cy="62292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651000"/>
            <a:ext cx="2571750" cy="29718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743027"/>
            <a:ext cx="2571750" cy="27736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503670"/>
            <a:ext cx="3154680" cy="6075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906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29250" cy="1651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324712"/>
            <a:ext cx="5429250" cy="700024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9472589"/>
            <a:ext cx="1501848" cy="32774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FB8369-1DB8-4B3C-AEEC-7A90A0376F92}" type="datetimeFigureOut">
              <a:rPr lang="en-IE" smtClean="0"/>
              <a:t>24/08/2014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9472589"/>
            <a:ext cx="2743200" cy="3302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9470136"/>
            <a:ext cx="441252" cy="3302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A84717-7D13-4BB6-BBB8-4BECF14D57F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Work experience</a:t>
            </a:r>
            <a:br>
              <a:rPr lang="en-IE" dirty="0" smtClean="0"/>
            </a:br>
            <a:r>
              <a:rPr lang="en-IE" dirty="0" smtClean="0"/>
              <a:t>/Community Service report</a:t>
            </a:r>
            <a:endParaRPr lang="en-I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By: Bart Simpson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301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My recommendations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choosing/planning placements it is wise to:</a:t>
            </a:r>
          </a:p>
          <a:p>
            <a:endParaRPr lang="en-IE" dirty="0"/>
          </a:p>
          <a:p>
            <a:endParaRPr lang="en-IE" dirty="0"/>
          </a:p>
          <a:p>
            <a:r>
              <a:rPr lang="en-IE" dirty="0" smtClean="0"/>
              <a:t>During placements it is wise to: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I would (not) recommend this placement to others because 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For any future placement I would like to experience _______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910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488504"/>
            <a:ext cx="5429250" cy="1264736"/>
          </a:xfrm>
        </p:spPr>
        <p:txBody>
          <a:bodyPr/>
          <a:lstStyle/>
          <a:p>
            <a:r>
              <a:rPr lang="en-IE" dirty="0" smtClean="0"/>
              <a:t>Placement Details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24712"/>
            <a:ext cx="5678388" cy="7000240"/>
          </a:xfrm>
        </p:spPr>
        <p:txBody>
          <a:bodyPr/>
          <a:lstStyle/>
          <a:p>
            <a:r>
              <a:rPr lang="en-IE" sz="1600" dirty="0" smtClean="0"/>
              <a:t>Employer Name: 	Mr Joe </a:t>
            </a:r>
            <a:r>
              <a:rPr lang="en-IE" sz="1600" dirty="0" err="1" smtClean="0"/>
              <a:t>Bloggs</a:t>
            </a:r>
            <a:endParaRPr lang="en-IE" sz="1600" dirty="0" smtClean="0"/>
          </a:p>
          <a:p>
            <a:endParaRPr lang="en-IE" sz="1600" dirty="0"/>
          </a:p>
          <a:p>
            <a:r>
              <a:rPr lang="en-IE" sz="1600" dirty="0" smtClean="0"/>
              <a:t>Employer Address:	Main Street</a:t>
            </a:r>
          </a:p>
          <a:p>
            <a:pPr marL="0" indent="0">
              <a:buNone/>
            </a:pPr>
            <a:r>
              <a:rPr lang="en-IE" sz="1600" dirty="0"/>
              <a:t>	</a:t>
            </a:r>
            <a:r>
              <a:rPr lang="en-IE" sz="1600" dirty="0" smtClean="0"/>
              <a:t>		New Ross</a:t>
            </a:r>
          </a:p>
          <a:p>
            <a:pPr marL="0" indent="0">
              <a:buNone/>
            </a:pPr>
            <a:r>
              <a:rPr lang="en-IE" sz="1600" dirty="0"/>
              <a:t>	</a:t>
            </a:r>
            <a:r>
              <a:rPr lang="en-IE" sz="1600" dirty="0" smtClean="0"/>
              <a:t>		Co. Wexford</a:t>
            </a:r>
          </a:p>
          <a:p>
            <a:pPr marL="0" indent="0">
              <a:buNone/>
            </a:pPr>
            <a:endParaRPr lang="en-IE" sz="1600" dirty="0"/>
          </a:p>
          <a:p>
            <a:r>
              <a:rPr lang="en-IE" sz="1600" dirty="0" smtClean="0"/>
              <a:t>Type of Work:		Retail – Clothes Shop</a:t>
            </a:r>
          </a:p>
          <a:p>
            <a:endParaRPr lang="en-IE" sz="1600" dirty="0"/>
          </a:p>
          <a:p>
            <a:r>
              <a:rPr lang="en-IE" sz="1600" dirty="0" smtClean="0"/>
              <a:t>Supervisor Name:	Mr Homer Simpson</a:t>
            </a:r>
          </a:p>
          <a:p>
            <a:endParaRPr lang="en-IE" sz="1600" dirty="0"/>
          </a:p>
          <a:p>
            <a:r>
              <a:rPr lang="en-IE" sz="1600" dirty="0" smtClean="0"/>
              <a:t>Hours of Work:		9am – 5pm</a:t>
            </a:r>
          </a:p>
          <a:p>
            <a:endParaRPr lang="en-IE" sz="1600" dirty="0"/>
          </a:p>
          <a:p>
            <a:r>
              <a:rPr lang="en-IE" sz="1600" dirty="0" smtClean="0"/>
              <a:t>Days of Work:		Tuesday </a:t>
            </a:r>
            <a:r>
              <a:rPr lang="en-IE" sz="1600" dirty="0" err="1" smtClean="0"/>
              <a:t>Xth</a:t>
            </a:r>
            <a:r>
              <a:rPr lang="en-IE" sz="1600" dirty="0" smtClean="0"/>
              <a:t> Month , 2014</a:t>
            </a:r>
          </a:p>
          <a:p>
            <a:pPr marL="1664208" lvl="7" indent="0">
              <a:buNone/>
            </a:pPr>
            <a:r>
              <a:rPr lang="en-IE" dirty="0"/>
              <a:t>	</a:t>
            </a:r>
            <a:r>
              <a:rPr lang="en-IE" dirty="0" smtClean="0"/>
              <a:t>	to Tuesday </a:t>
            </a:r>
            <a:r>
              <a:rPr lang="en-IE" dirty="0" err="1" smtClean="0"/>
              <a:t>Xth</a:t>
            </a:r>
            <a:r>
              <a:rPr lang="en-IE" dirty="0" smtClean="0"/>
              <a:t> Month, 2014</a:t>
            </a:r>
          </a:p>
          <a:p>
            <a:pPr marL="1664208" lvl="7" indent="0">
              <a:buNone/>
            </a:pPr>
            <a:endParaRPr lang="en-IE" dirty="0" smtClean="0"/>
          </a:p>
          <a:p>
            <a:pPr marL="1664208" lvl="7" indent="0">
              <a:buNone/>
            </a:pPr>
            <a:endParaRPr lang="en-IE" dirty="0"/>
          </a:p>
          <a:p>
            <a:pPr marL="1664208" lvl="7" indent="0">
              <a:buNone/>
            </a:pPr>
            <a:endParaRPr lang="en-IE" dirty="0" smtClean="0"/>
          </a:p>
          <a:p>
            <a:pPr lvl="8"/>
            <a:endParaRPr lang="en-IE" sz="1600" dirty="0" smtClean="0"/>
          </a:p>
          <a:p>
            <a:pPr lvl="8"/>
            <a:endParaRPr lang="en-IE" sz="400" dirty="0"/>
          </a:p>
        </p:txBody>
      </p:sp>
    </p:spTree>
    <p:extLst>
      <p:ext uri="{BB962C8B-B14F-4D97-AF65-F5344CB8AC3E}">
        <p14:creationId xmlns:p14="http://schemas.microsoft.com/office/powerpoint/2010/main" val="248238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Background To choosing this placement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 choose this placement because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The steps involved in getting this placement included: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My hopes for this placement were that I would</a:t>
            </a:r>
          </a:p>
          <a:p>
            <a:pPr lvl="1"/>
            <a:r>
              <a:rPr lang="en-IE" dirty="0" smtClean="0"/>
              <a:t>Learn…..</a:t>
            </a:r>
          </a:p>
          <a:p>
            <a:pPr lvl="1"/>
            <a:r>
              <a:rPr lang="en-IE" dirty="0" smtClean="0"/>
              <a:t>Observe….</a:t>
            </a:r>
          </a:p>
          <a:p>
            <a:pPr lvl="1"/>
            <a:r>
              <a:rPr lang="en-IE" dirty="0" smtClean="0"/>
              <a:t>Develop skills such as….</a:t>
            </a:r>
          </a:p>
          <a:p>
            <a:pPr lvl="1"/>
            <a:endParaRPr lang="en-IE" dirty="0"/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96057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dirty="0" smtClean="0"/>
              <a:t>Day 1 – Day, Date, Month, </a:t>
            </a:r>
            <a:r>
              <a:rPr lang="en-IE" sz="2000" dirty="0" err="1" smtClean="0"/>
              <a:t>YEar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You must have </a:t>
            </a:r>
            <a:r>
              <a:rPr lang="en-IE" b="1" dirty="0" smtClean="0"/>
              <a:t>one full page</a:t>
            </a:r>
            <a:r>
              <a:rPr lang="en-IE" dirty="0" smtClean="0"/>
              <a:t> at least for each day of placement which gives details of:</a:t>
            </a:r>
          </a:p>
          <a:p>
            <a:pPr lvl="2"/>
            <a:r>
              <a:rPr lang="en-IE" dirty="0" smtClean="0"/>
              <a:t>Your duties today</a:t>
            </a:r>
          </a:p>
          <a:p>
            <a:pPr lvl="2"/>
            <a:r>
              <a:rPr lang="en-IE" dirty="0" smtClean="0"/>
              <a:t>What you learned about what the organisation does today</a:t>
            </a:r>
          </a:p>
          <a:p>
            <a:pPr lvl="2"/>
            <a:r>
              <a:rPr lang="en-IE" dirty="0" smtClean="0"/>
              <a:t>Who you worked with or met today</a:t>
            </a:r>
          </a:p>
          <a:p>
            <a:pPr lvl="2"/>
            <a:r>
              <a:rPr lang="en-IE" dirty="0" smtClean="0"/>
              <a:t>How you interacted with the workers/customers/patients </a:t>
            </a:r>
            <a:r>
              <a:rPr lang="en-IE" dirty="0" err="1" smtClean="0"/>
              <a:t>etc</a:t>
            </a:r>
            <a:endParaRPr lang="en-IE" dirty="0" smtClean="0"/>
          </a:p>
          <a:p>
            <a:pPr lvl="2"/>
            <a:r>
              <a:rPr lang="en-IE" dirty="0" smtClean="0"/>
              <a:t>What you learned today which was new or different to other days</a:t>
            </a:r>
          </a:p>
          <a:p>
            <a:pPr lvl="2"/>
            <a:r>
              <a:rPr lang="en-IE" dirty="0" smtClean="0"/>
              <a:t>What you noticed or learned about health and safety (</a:t>
            </a:r>
            <a:r>
              <a:rPr lang="en-IE" dirty="0" err="1" smtClean="0"/>
              <a:t>eg</a:t>
            </a:r>
            <a:r>
              <a:rPr lang="en-IE" dirty="0" smtClean="0"/>
              <a:t>: Fire safety procedures, H&amp;S symbols, safety procedures for machinery </a:t>
            </a:r>
            <a:r>
              <a:rPr lang="en-IE" dirty="0" err="1" smtClean="0"/>
              <a:t>etc</a:t>
            </a:r>
            <a:r>
              <a:rPr lang="en-IE" dirty="0" smtClean="0"/>
              <a:t>)</a:t>
            </a:r>
          </a:p>
          <a:p>
            <a:pPr lvl="2"/>
            <a:r>
              <a:rPr lang="en-IE" dirty="0" smtClean="0"/>
              <a:t>What you most enjoyed today</a:t>
            </a:r>
          </a:p>
          <a:p>
            <a:pPr lvl="2"/>
            <a:r>
              <a:rPr lang="en-IE" dirty="0" smtClean="0"/>
              <a:t>What you least enjoyed today</a:t>
            </a:r>
          </a:p>
          <a:p>
            <a:pPr lvl="2"/>
            <a:r>
              <a:rPr lang="en-IE" dirty="0" smtClean="0"/>
              <a:t>Your arrival/leaving times and lunch arrangements</a:t>
            </a:r>
          </a:p>
          <a:p>
            <a:pPr lvl="2"/>
            <a:r>
              <a:rPr lang="en-IE" dirty="0" smtClean="0"/>
              <a:t>Duties/Job descriptions of other workers</a:t>
            </a:r>
          </a:p>
          <a:p>
            <a:pPr lvl="2"/>
            <a:r>
              <a:rPr lang="en-IE" dirty="0" smtClean="0"/>
              <a:t>How you impressed your employer today</a:t>
            </a:r>
          </a:p>
          <a:p>
            <a:pPr lvl="2"/>
            <a:r>
              <a:rPr lang="en-IE" dirty="0" smtClean="0"/>
              <a:t>How you will impress your employer the next day</a:t>
            </a:r>
          </a:p>
          <a:p>
            <a:pPr lvl="2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5395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Day 2 : Day, </a:t>
            </a:r>
            <a:r>
              <a:rPr lang="en-IE" sz="2000" dirty="0" err="1" smtClean="0"/>
              <a:t>Date,Month</a:t>
            </a:r>
            <a:r>
              <a:rPr lang="en-IE" sz="2000" dirty="0" smtClean="0"/>
              <a:t>, Year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21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dirty="0" smtClean="0"/>
              <a:t>Day 3: Day, date, Month, Year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268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dirty="0" smtClean="0"/>
              <a:t>Day 4: Day, Date, Month, Year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700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dirty="0" smtClean="0"/>
              <a:t>Overall Evaluation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 my placement has helped me with my career ambitions?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How my work experience will help me in my future studies?</a:t>
            </a:r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729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dirty="0" smtClean="0"/>
              <a:t>Overall evaluation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How my placement has helped me……</a:t>
            </a:r>
          </a:p>
          <a:p>
            <a:pPr marL="514350" indent="-514350">
              <a:buAutoNum type="arabicPeriod"/>
            </a:pPr>
            <a:r>
              <a:rPr lang="en-IE" dirty="0" smtClean="0"/>
              <a:t>At Home</a:t>
            </a:r>
          </a:p>
          <a:p>
            <a:pPr marL="514350" indent="-514350">
              <a:buAutoNum type="arabicPeriod"/>
            </a:pPr>
            <a:endParaRPr lang="en-IE" dirty="0"/>
          </a:p>
          <a:p>
            <a:pPr marL="514350" indent="-514350">
              <a:buAutoNum type="arabicPeriod"/>
            </a:pPr>
            <a:endParaRPr lang="en-IE" dirty="0" smtClean="0"/>
          </a:p>
          <a:p>
            <a:pPr marL="514350" indent="-514350">
              <a:buAutoNum type="arabicPeriod"/>
            </a:pPr>
            <a:r>
              <a:rPr lang="en-IE" dirty="0" smtClean="0"/>
              <a:t>At School</a:t>
            </a:r>
          </a:p>
          <a:p>
            <a:pPr marL="514350" indent="-514350">
              <a:buAutoNum type="arabicPeriod"/>
            </a:pPr>
            <a:endParaRPr lang="en-IE" dirty="0"/>
          </a:p>
          <a:p>
            <a:pPr marL="514350" indent="-514350">
              <a:buAutoNum type="arabicPeriod"/>
            </a:pPr>
            <a:endParaRPr lang="en-IE" dirty="0"/>
          </a:p>
          <a:p>
            <a:pPr marL="514350" indent="-514350">
              <a:buAutoNum type="arabicPeriod"/>
            </a:pPr>
            <a:r>
              <a:rPr lang="en-IE" dirty="0" smtClean="0"/>
              <a:t>In my Community</a:t>
            </a:r>
          </a:p>
          <a:p>
            <a:pPr marL="514350" indent="-514350">
              <a:buAutoNum type="arabicPeriod"/>
            </a:pPr>
            <a:endParaRPr lang="en-IE" dirty="0"/>
          </a:p>
          <a:p>
            <a:pPr marL="514350" indent="-514350">
              <a:buAutoNum type="arabicPeriod"/>
            </a:pPr>
            <a:r>
              <a:rPr lang="en-IE" dirty="0" smtClean="0"/>
              <a:t>Overall my placement was (was not worthwhile) because: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63083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293</Words>
  <Application>Microsoft Office PowerPoint</Application>
  <PresentationFormat>A4 Paper (210x297 mm)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Work experience /Community Service report</vt:lpstr>
      <vt:lpstr>Placement Details</vt:lpstr>
      <vt:lpstr>Background To choosing this placement</vt:lpstr>
      <vt:lpstr>Day 1 – Day, Date, Month, YEar</vt:lpstr>
      <vt:lpstr>Day 2 : Day, Date,Month, Year</vt:lpstr>
      <vt:lpstr>Day 3: Day, date, Month, Year</vt:lpstr>
      <vt:lpstr>Day 4: Day, Date, Month, Year</vt:lpstr>
      <vt:lpstr>Overall Evaluation</vt:lpstr>
      <vt:lpstr>Overall evaluation</vt:lpstr>
      <vt:lpstr>My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experience report</dc:title>
  <dc:creator>User</dc:creator>
  <cp:lastModifiedBy>O'Connor Rachel</cp:lastModifiedBy>
  <cp:revision>5</cp:revision>
  <cp:lastPrinted>2014-08-19T19:50:07Z</cp:lastPrinted>
  <dcterms:created xsi:type="dcterms:W3CDTF">2013-11-07T16:36:09Z</dcterms:created>
  <dcterms:modified xsi:type="dcterms:W3CDTF">2014-08-24T19:50:01Z</dcterms:modified>
</cp:coreProperties>
</file>